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9" r:id="rId5"/>
    <p:sldMasterId id="2147483671" r:id="rId6"/>
    <p:sldMasterId id="2147483682" r:id="rId7"/>
    <p:sldMasterId id="2147483704" r:id="rId8"/>
    <p:sldMasterId id="2147483722" r:id="rId9"/>
  </p:sldMasterIdLst>
  <p:notesMasterIdLst>
    <p:notesMasterId r:id="rId22"/>
  </p:notesMasterIdLst>
  <p:handoutMasterIdLst>
    <p:handoutMasterId r:id="rId23"/>
  </p:handoutMasterIdLst>
  <p:sldIdLst>
    <p:sldId id="381" r:id="rId10"/>
    <p:sldId id="344" r:id="rId11"/>
    <p:sldId id="346" r:id="rId12"/>
    <p:sldId id="347" r:id="rId13"/>
    <p:sldId id="348" r:id="rId14"/>
    <p:sldId id="358" r:id="rId15"/>
    <p:sldId id="350" r:id="rId16"/>
    <p:sldId id="351" r:id="rId17"/>
    <p:sldId id="352" r:id="rId18"/>
    <p:sldId id="353" r:id="rId19"/>
    <p:sldId id="355" r:id="rId20"/>
    <p:sldId id="35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E7A78767-079C-4C81-AA3D-16BB0E9CA728}">
          <p14:sldIdLst>
            <p14:sldId id="381"/>
          </p14:sldIdLst>
        </p14:section>
        <p14:section name="Chapitres" id="{96279914-6502-4CFD-954B-C90FB6AF3D9F}">
          <p14:sldIdLst>
            <p14:sldId id="344"/>
            <p14:sldId id="346"/>
            <p14:sldId id="347"/>
            <p14:sldId id="348"/>
            <p14:sldId id="358"/>
            <p14:sldId id="350"/>
            <p14:sldId id="351"/>
            <p14:sldId id="352"/>
            <p14:sldId id="353"/>
            <p14:sldId id="355"/>
            <p14:sldId id="354"/>
          </p14:sldIdLst>
        </p14:section>
        <p14:section name="Contenus textes" id="{3D2213E4-DCDF-4A2A-B033-3E45EA5ADBFF}">
          <p14:sldIdLst/>
        </p14:section>
        <p14:section name="Infos clés" id="{635DE730-C719-4DA4-9D73-988575DC2FBF}">
          <p14:sldIdLst/>
        </p14:section>
        <p14:section name="Section par défaut" id="{EFA6ED76-00F9-47ED-AEDC-B4EDA10DAA69}">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374832-0C4D-85FE-37F9-7EA7D27AF057}" name="Alexandre Montarello" initials="AM" userId="4497ad4b0f8dd7fd" providerId="Windows Live"/>
  <p188:author id="{657D3C35-E08E-E129-85BD-77971DADD4EA}" name="PAPAUX Merve" initials="MP" userId="S::Merve.PAPAUX@adp.fr::5967e3b2-7329-4e31-b4b9-95cd737517ae" providerId="AD"/>
  <p188:author id="{D6EA64BE-CDCC-EB28-B9C7-3015CB687FCD}" name="BOYER Alan" initials="AB" userId="S::Alan.BOYER@adp.fr::75a44768-e344-4598-a926-dc4acccdee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DF7"/>
    <a:srgbClr val="031F73"/>
    <a:srgbClr val="0087B1"/>
    <a:srgbClr val="253089"/>
    <a:srgbClr val="006EB8"/>
    <a:srgbClr val="00C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58"/>
  </p:normalViewPr>
  <p:slideViewPr>
    <p:cSldViewPr snapToGrid="0">
      <p:cViewPr varScale="1">
        <p:scale>
          <a:sx n="120" d="100"/>
          <a:sy n="120" d="100"/>
        </p:scale>
        <p:origin x="800" y="184"/>
      </p:cViewPr>
      <p:guideLst>
        <p:guide orient="horz" pos="218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0C41A2C-374A-23DF-BD65-938F7779E2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C78C371-1962-E8BB-A967-F3449FF99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46383B-DC1D-B245-A574-DBC9081C980C}" type="datetimeFigureOut">
              <a:rPr lang="fr-FR" smtClean="0"/>
              <a:t>09/04/2025</a:t>
            </a:fld>
            <a:endParaRPr lang="fr-FR"/>
          </a:p>
        </p:txBody>
      </p:sp>
      <p:sp>
        <p:nvSpPr>
          <p:cNvPr id="4" name="Espace réservé du pied de page 3">
            <a:extLst>
              <a:ext uri="{FF2B5EF4-FFF2-40B4-BE49-F238E27FC236}">
                <a16:creationId xmlns:a16="http://schemas.microsoft.com/office/drawing/2014/main" id="{9E011657-6941-D888-A522-B184445DCE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1C176D2-BB53-9E25-22EA-01988A0C0B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ABBE80-C8B0-8648-96F3-5E35B083E4B9}" type="slidenum">
              <a:rPr lang="fr-FR" smtClean="0"/>
              <a:t>‹N°›</a:t>
            </a:fld>
            <a:endParaRPr lang="fr-FR"/>
          </a:p>
        </p:txBody>
      </p:sp>
    </p:spTree>
    <p:extLst>
      <p:ext uri="{BB962C8B-B14F-4D97-AF65-F5344CB8AC3E}">
        <p14:creationId xmlns:p14="http://schemas.microsoft.com/office/powerpoint/2010/main" val="160559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CA38D-DDB3-4862-9057-2B3A4913AF14}" type="datetimeFigureOut">
              <a:rPr lang="fr-FR" smtClean="0"/>
              <a:t>09/04/2025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1D6E5-6420-434E-B06D-138B1D9A47CB}" type="slidenum">
              <a:rPr lang="fr-FR" smtClean="0"/>
              <a:t>‹N°›</a:t>
            </a:fld>
            <a:endParaRPr lang="fr-FR"/>
          </a:p>
        </p:txBody>
      </p:sp>
    </p:spTree>
    <p:extLst>
      <p:ext uri="{BB962C8B-B14F-4D97-AF65-F5344CB8AC3E}">
        <p14:creationId xmlns:p14="http://schemas.microsoft.com/office/powerpoint/2010/main" val="92691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E1D6E5-6420-434E-B06D-138B1D9A47CB}" type="slidenum">
              <a:rPr lang="fr-FR" smtClean="0"/>
              <a:t>5</a:t>
            </a:fld>
            <a:endParaRPr lang="fr-FR"/>
          </a:p>
        </p:txBody>
      </p:sp>
    </p:spTree>
    <p:extLst>
      <p:ext uri="{BB962C8B-B14F-4D97-AF65-F5344CB8AC3E}">
        <p14:creationId xmlns:p14="http://schemas.microsoft.com/office/powerpoint/2010/main" val="161435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E1D6E5-6420-434E-B06D-138B1D9A47CB}" type="slidenum">
              <a:rPr lang="fr-FR" smtClean="0"/>
              <a:t>6</a:t>
            </a:fld>
            <a:endParaRPr lang="fr-FR"/>
          </a:p>
        </p:txBody>
      </p:sp>
    </p:spTree>
    <p:extLst>
      <p:ext uri="{BB962C8B-B14F-4D97-AF65-F5344CB8AC3E}">
        <p14:creationId xmlns:p14="http://schemas.microsoft.com/office/powerpoint/2010/main" val="252152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left (blue BG)">
    <p:bg>
      <p:bgPr>
        <a:solidFill>
          <a:schemeClr val="accent1"/>
        </a:solidFill>
        <a:effectLst/>
      </p:bgPr>
    </p:bg>
    <p:spTree>
      <p:nvGrpSpPr>
        <p:cNvPr id="1" name=""/>
        <p:cNvGrpSpPr/>
        <p:nvPr/>
      </p:nvGrpSpPr>
      <p:grpSpPr>
        <a:xfrm>
          <a:off x="0" y="0"/>
          <a:ext cx="0" cy="0"/>
          <a:chOff x="0" y="0"/>
          <a:chExt cx="0" cy="0"/>
        </a:xfrm>
      </p:grpSpPr>
      <p:pic>
        <p:nvPicPr>
          <p:cNvPr id="9" name="Image 8" descr="Une image contenant texte, Police, conception, capture d’écran&#10;&#10;Description générée automatiquement">
            <a:extLst>
              <a:ext uri="{FF2B5EF4-FFF2-40B4-BE49-F238E27FC236}">
                <a16:creationId xmlns:a16="http://schemas.microsoft.com/office/drawing/2014/main" id="{828C6DC6-D07F-09E3-C63E-345F6D62DA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955" y="934720"/>
            <a:ext cx="2381292" cy="2349372"/>
          </a:xfrm>
          <a:prstGeom prst="rect">
            <a:avLst/>
          </a:prstGeom>
        </p:spPr>
      </p:pic>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914400" y="5008882"/>
            <a:ext cx="2362200" cy="365125"/>
          </a:xfrm>
          <a:prstGeom prst="rect">
            <a:avLst/>
          </a:prstGeom>
        </p:spPr>
        <p:txBody>
          <a:bodyPr vert="horz" lIns="0" tIns="45720" rIns="91440" bIns="45720" rtlCol="0" anchor="ctr"/>
          <a:lstStyle>
            <a:lvl1pPr algn="l">
              <a:defRPr sz="1100" b="1">
                <a:solidFill>
                  <a:schemeClr val="bg1"/>
                </a:solidFill>
              </a:defRPr>
            </a:lvl1pPr>
          </a:lstStyle>
          <a:p>
            <a:endParaRPr lang="fr-F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919480" y="3235960"/>
            <a:ext cx="5742000" cy="1153160"/>
          </a:xfrm>
          <a:prstGeom prst="rect">
            <a:avLst/>
          </a:prstGeom>
        </p:spPr>
        <p:txBody>
          <a:bodyPr lIns="0" anchor="b" anchorCtr="0">
            <a:noAutofit/>
          </a:bodyPr>
          <a:lstStyle>
            <a:lvl1pPr algn="l">
              <a:defRPr sz="2600" b="1" spc="-30" baseline="0">
                <a:solidFill>
                  <a:schemeClr val="bg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914400" y="4439921"/>
            <a:ext cx="5742000" cy="518160"/>
          </a:xfrm>
          <a:prstGeom prst="rect">
            <a:avLst/>
          </a:prstGeom>
        </p:spPr>
        <p:txBody>
          <a:bodyPr lIns="0">
            <a:normAutofit/>
          </a:bodyPr>
          <a:lstStyle>
            <a:lvl1pPr marL="0" indent="0">
              <a:buNone/>
              <a:defRPr sz="1600" b="1" spc="20" baseline="0">
                <a:solidFill>
                  <a:schemeClr val="accent3"/>
                </a:solidFill>
              </a:defRPr>
            </a:lvl1pPr>
          </a:lstStyle>
          <a:p>
            <a:pPr lvl="0"/>
            <a:r>
              <a:rPr lang="fr-FR"/>
              <a:t>Ceci est un titre secondaire</a:t>
            </a:r>
          </a:p>
        </p:txBody>
      </p:sp>
      <p:sp>
        <p:nvSpPr>
          <p:cNvPr id="3" name="Espace réservé du texte 3">
            <a:extLst>
              <a:ext uri="{FF2B5EF4-FFF2-40B4-BE49-F238E27FC236}">
                <a16:creationId xmlns:a16="http://schemas.microsoft.com/office/drawing/2014/main" id="{9532A533-ED40-FCC2-FD0E-ECDB440B3B04}"/>
              </a:ext>
            </a:extLst>
          </p:cNvPr>
          <p:cNvSpPr>
            <a:spLocks noGrp="1"/>
          </p:cNvSpPr>
          <p:nvPr>
            <p:ph type="body" sz="quarter" idx="11" hasCustomPrompt="1"/>
          </p:nvPr>
        </p:nvSpPr>
        <p:spPr>
          <a:xfrm>
            <a:off x="119380" y="6624957"/>
            <a:ext cx="4114800" cy="233043"/>
          </a:xfrm>
          <a:prstGeom prst="rect">
            <a:avLst/>
          </a:prstGeom>
        </p:spPr>
        <p:txBody>
          <a:bodyPr lIns="0">
            <a:normAutofit/>
          </a:bodyPr>
          <a:lstStyle>
            <a:lvl1pPr marL="0" indent="0">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1262829089"/>
      </p:ext>
    </p:extLst>
  </p:cSld>
  <p:clrMapOvr>
    <a:masterClrMapping/>
  </p:clrMapOvr>
  <p:extLst>
    <p:ext uri="{DCECCB84-F9BA-43D5-87BE-67443E8EF086}">
      <p15:sldGuideLst xmlns:p15="http://schemas.microsoft.com/office/powerpoint/2012/main">
        <p15:guide id="1" pos="5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ver title center (blue BG)">
    <p:bg>
      <p:bgPr>
        <a:solidFill>
          <a:schemeClr val="bg1">
            <a:lumMod val="75000"/>
          </a:scheme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047CC21-10A1-670B-4C9E-B2FCB79E7E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99" y="1350"/>
            <a:ext cx="12187201" cy="6855300"/>
          </a:xfrm>
          <a:prstGeom prst="rect">
            <a:avLst/>
          </a:prstGeom>
        </p:spPr>
      </p:pic>
      <p:pic>
        <p:nvPicPr>
          <p:cNvPr id="9" name="Image 8" descr="Une image contenant texte, Police, conception, capture d’écran&#10;&#10;Description générée automatiquement">
            <a:extLst>
              <a:ext uri="{FF2B5EF4-FFF2-40B4-BE49-F238E27FC236}">
                <a16:creationId xmlns:a16="http://schemas.microsoft.com/office/drawing/2014/main" id="{828C6DC6-D07F-09E3-C63E-345F6D62D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54" y="934720"/>
            <a:ext cx="2381292" cy="2349372"/>
          </a:xfrm>
          <a:prstGeom prst="rect">
            <a:avLst/>
          </a:prstGeom>
        </p:spPr>
      </p:pic>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4914900" y="5008882"/>
            <a:ext cx="2362200" cy="365125"/>
          </a:xfrm>
          <a:prstGeom prst="rect">
            <a:avLst/>
          </a:prstGeom>
        </p:spPr>
        <p:txBody>
          <a:bodyPr vert="horz" lIns="91440" tIns="45720" rIns="91440" bIns="45720" rtlCol="0" anchor="ctr"/>
          <a:lstStyle>
            <a:lvl1pPr algn="ctr">
              <a:defRPr sz="1100">
                <a:solidFill>
                  <a:schemeClr val="bg1"/>
                </a:solidFill>
              </a:defRPr>
            </a:lvl1pPr>
          </a:lstStyle>
          <a:p>
            <a:endParaRPr lang="fr-F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3108086" y="3235960"/>
            <a:ext cx="5975829" cy="1153160"/>
          </a:xfrm>
          <a:prstGeom prst="rect">
            <a:avLst/>
          </a:prstGeom>
        </p:spPr>
        <p:txBody>
          <a:bodyPr anchor="b" anchorCtr="0">
            <a:noAutofit/>
          </a:bodyPr>
          <a:lstStyle>
            <a:lvl1pPr algn="ctr">
              <a:defRPr sz="2600" b="1" spc="-30" baseline="0">
                <a:solidFill>
                  <a:schemeClr val="bg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3108086" y="4439921"/>
            <a:ext cx="5975829" cy="518160"/>
          </a:xfrm>
          <a:prstGeom prst="rect">
            <a:avLst/>
          </a:prstGeom>
        </p:spPr>
        <p:txBody>
          <a:bodyPr>
            <a:normAutofit/>
          </a:bodyPr>
          <a:lstStyle>
            <a:lvl1pPr marL="0" indent="0" algn="ctr">
              <a:buNone/>
              <a:defRPr sz="1600" spc="20" baseline="0">
                <a:solidFill>
                  <a:schemeClr val="bg1"/>
                </a:solidFill>
              </a:defRPr>
            </a:lvl1pPr>
          </a:lstStyle>
          <a:p>
            <a:pPr lvl="0"/>
            <a:r>
              <a:rPr lang="fr-FR"/>
              <a:t>Ceci est un titre secondaire</a:t>
            </a:r>
          </a:p>
        </p:txBody>
      </p:sp>
      <p:sp>
        <p:nvSpPr>
          <p:cNvPr id="17" name="Forme libre : forme 16">
            <a:extLst>
              <a:ext uri="{FF2B5EF4-FFF2-40B4-BE49-F238E27FC236}">
                <a16:creationId xmlns:a16="http://schemas.microsoft.com/office/drawing/2014/main" id="{EF226F54-2CF0-77BE-A6C6-158C71B46BA0}"/>
              </a:ext>
            </a:extLst>
          </p:cNvPr>
          <p:cNvSpPr/>
          <p:nvPr userDrawn="1"/>
        </p:nvSpPr>
        <p:spPr>
          <a:xfrm rot="20448718" flipH="1">
            <a:off x="-575243" y="1439411"/>
            <a:ext cx="2547153" cy="5997527"/>
          </a:xfrm>
          <a:custGeom>
            <a:avLst/>
            <a:gdLst>
              <a:gd name="connsiteX0" fmla="*/ 2472305 w 2547153"/>
              <a:gd name="connsiteY0" fmla="*/ 4318631 h 5997527"/>
              <a:gd name="connsiteX1" fmla="*/ 1576970 w 2547153"/>
              <a:gd name="connsiteY1" fmla="*/ 5455348 h 5997527"/>
              <a:gd name="connsiteX2" fmla="*/ 1828422 w 2547153"/>
              <a:gd name="connsiteY2" fmla="*/ 5367842 h 5997527"/>
              <a:gd name="connsiteX3" fmla="*/ 2547153 w 2547153"/>
              <a:gd name="connsiteY3" fmla="*/ 4533712 h 5997527"/>
              <a:gd name="connsiteX4" fmla="*/ 1743279 w 2547153"/>
              <a:gd name="connsiteY4" fmla="*/ 2223747 h 5997527"/>
              <a:gd name="connsiteX5" fmla="*/ 422039 w 2547153"/>
              <a:gd name="connsiteY5" fmla="*/ 5857267 h 5997527"/>
              <a:gd name="connsiteX6" fmla="*/ 456678 w 2547153"/>
              <a:gd name="connsiteY6" fmla="*/ 5845213 h 5997527"/>
              <a:gd name="connsiteX7" fmla="*/ 1784143 w 2547153"/>
              <a:gd name="connsiteY7" fmla="*/ 2341171 h 5997527"/>
              <a:gd name="connsiteX8" fmla="*/ 969409 w 2547153"/>
              <a:gd name="connsiteY8" fmla="*/ 0 h 5997527"/>
              <a:gd name="connsiteX9" fmla="*/ 0 w 2547153"/>
              <a:gd name="connsiteY9" fmla="*/ 5997527 h 5997527"/>
              <a:gd name="connsiteX10" fmla="*/ 10030 w 2547153"/>
              <a:gd name="connsiteY10" fmla="*/ 5997527 h 5997527"/>
              <a:gd name="connsiteX11" fmla="*/ 998311 w 2547153"/>
              <a:gd name="connsiteY11" fmla="*/ 83051 h 59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7153" h="5997527">
                <a:moveTo>
                  <a:pt x="2472305" y="4318631"/>
                </a:moveTo>
                <a:lnTo>
                  <a:pt x="1576970" y="5455348"/>
                </a:lnTo>
                <a:lnTo>
                  <a:pt x="1828422" y="5367842"/>
                </a:lnTo>
                <a:lnTo>
                  <a:pt x="2547153" y="4533712"/>
                </a:lnTo>
                <a:close/>
                <a:moveTo>
                  <a:pt x="1743279" y="2223747"/>
                </a:moveTo>
                <a:lnTo>
                  <a:pt x="422039" y="5857267"/>
                </a:lnTo>
                <a:lnTo>
                  <a:pt x="456678" y="5845213"/>
                </a:lnTo>
                <a:lnTo>
                  <a:pt x="1784143" y="2341171"/>
                </a:lnTo>
                <a:close/>
                <a:moveTo>
                  <a:pt x="969409" y="0"/>
                </a:moveTo>
                <a:lnTo>
                  <a:pt x="0" y="5997527"/>
                </a:lnTo>
                <a:lnTo>
                  <a:pt x="10030" y="5997527"/>
                </a:lnTo>
                <a:lnTo>
                  <a:pt x="998311" y="83051"/>
                </a:lnTo>
                <a:close/>
              </a:path>
            </a:pathLst>
          </a:custGeom>
          <a:solidFill>
            <a:schemeClr val="bg1"/>
          </a:solidFill>
        </p:spPr>
        <p:txBody>
          <a:bodyPr wrap="square" lIns="0" tIns="0" rIns="0" bIns="0" rtlCol="0">
            <a:noAutofit/>
          </a:bodyPr>
          <a:lstStyle>
            <a:defPPr>
              <a:defRPr kern="0"/>
            </a:defPPr>
          </a:lstStyle>
          <a:p>
            <a:endParaRPr sz="2464"/>
          </a:p>
        </p:txBody>
      </p:sp>
      <p:sp>
        <p:nvSpPr>
          <p:cNvPr id="18" name="Forme libre : forme 17">
            <a:extLst>
              <a:ext uri="{FF2B5EF4-FFF2-40B4-BE49-F238E27FC236}">
                <a16:creationId xmlns:a16="http://schemas.microsoft.com/office/drawing/2014/main" id="{CF779788-3582-D21A-0828-06C7095AE296}"/>
              </a:ext>
            </a:extLst>
          </p:cNvPr>
          <p:cNvSpPr/>
          <p:nvPr userDrawn="1"/>
        </p:nvSpPr>
        <p:spPr>
          <a:xfrm rot="1151282">
            <a:off x="10224580" y="1451939"/>
            <a:ext cx="2542171" cy="5983800"/>
          </a:xfrm>
          <a:custGeom>
            <a:avLst/>
            <a:gdLst>
              <a:gd name="connsiteX0" fmla="*/ 2467454 w 2542171"/>
              <a:gd name="connsiteY0" fmla="*/ 4311065 h 5983800"/>
              <a:gd name="connsiteX1" fmla="*/ 2542171 w 2542171"/>
              <a:gd name="connsiteY1" fmla="*/ 4525769 h 5983800"/>
              <a:gd name="connsiteX2" fmla="*/ 1828424 w 2542171"/>
              <a:gd name="connsiteY2" fmla="*/ 5354115 h 5983800"/>
              <a:gd name="connsiteX3" fmla="*/ 1576971 w 2542171"/>
              <a:gd name="connsiteY3" fmla="*/ 5441621 h 5983800"/>
              <a:gd name="connsiteX4" fmla="*/ 1739706 w 2542171"/>
              <a:gd name="connsiteY4" fmla="*/ 2219852 h 5983800"/>
              <a:gd name="connsiteX5" fmla="*/ 1780498 w 2542171"/>
              <a:gd name="connsiteY5" fmla="*/ 2337068 h 5983800"/>
              <a:gd name="connsiteX6" fmla="*/ 456679 w 2542171"/>
              <a:gd name="connsiteY6" fmla="*/ 5831486 h 5983800"/>
              <a:gd name="connsiteX7" fmla="*/ 422040 w 2542171"/>
              <a:gd name="connsiteY7" fmla="*/ 5843540 h 5983800"/>
              <a:gd name="connsiteX8" fmla="*/ 967192 w 2542171"/>
              <a:gd name="connsiteY8" fmla="*/ 0 h 5983800"/>
              <a:gd name="connsiteX9" fmla="*/ 996043 w 2542171"/>
              <a:gd name="connsiteY9" fmla="*/ 82905 h 5983800"/>
              <a:gd name="connsiteX10" fmla="*/ 10031 w 2542171"/>
              <a:gd name="connsiteY10" fmla="*/ 5983800 h 5983800"/>
              <a:gd name="connsiteX11" fmla="*/ 0 w 2542171"/>
              <a:gd name="connsiteY11" fmla="*/ 5983800 h 598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2171" h="5983800">
                <a:moveTo>
                  <a:pt x="2467454" y="4311065"/>
                </a:moveTo>
                <a:lnTo>
                  <a:pt x="2542171" y="4525769"/>
                </a:lnTo>
                <a:lnTo>
                  <a:pt x="1828424" y="5354115"/>
                </a:lnTo>
                <a:lnTo>
                  <a:pt x="1576971" y="5441621"/>
                </a:lnTo>
                <a:close/>
                <a:moveTo>
                  <a:pt x="1739706" y="2219852"/>
                </a:moveTo>
                <a:lnTo>
                  <a:pt x="1780498" y="2337068"/>
                </a:lnTo>
                <a:lnTo>
                  <a:pt x="456679" y="5831486"/>
                </a:lnTo>
                <a:lnTo>
                  <a:pt x="422040" y="5843540"/>
                </a:lnTo>
                <a:close/>
                <a:moveTo>
                  <a:pt x="967192" y="0"/>
                </a:moveTo>
                <a:lnTo>
                  <a:pt x="996043" y="82905"/>
                </a:lnTo>
                <a:lnTo>
                  <a:pt x="10031" y="5983800"/>
                </a:lnTo>
                <a:lnTo>
                  <a:pt x="0" y="5983800"/>
                </a:lnTo>
                <a:close/>
              </a:path>
            </a:pathLst>
          </a:custGeom>
          <a:solidFill>
            <a:schemeClr val="bg1"/>
          </a:solidFill>
        </p:spPr>
        <p:txBody>
          <a:bodyPr wrap="square" lIns="0" tIns="0" rIns="0" bIns="0" rtlCol="0">
            <a:noAutofit/>
          </a:bodyPr>
          <a:lstStyle>
            <a:defPPr>
              <a:defRPr kern="0"/>
            </a:defPPr>
          </a:lstStyle>
          <a:p>
            <a:endParaRPr sz="2464"/>
          </a:p>
        </p:txBody>
      </p:sp>
      <p:sp>
        <p:nvSpPr>
          <p:cNvPr id="3" name="Espace réservé du texte 3">
            <a:extLst>
              <a:ext uri="{FF2B5EF4-FFF2-40B4-BE49-F238E27FC236}">
                <a16:creationId xmlns:a16="http://schemas.microsoft.com/office/drawing/2014/main" id="{8B2C8B06-B0F3-1BDB-01F1-B88EEC434EB7}"/>
              </a:ext>
            </a:extLst>
          </p:cNvPr>
          <p:cNvSpPr>
            <a:spLocks noGrp="1"/>
          </p:cNvSpPr>
          <p:nvPr>
            <p:ph type="body" sz="quarter" idx="11" hasCustomPrompt="1"/>
          </p:nvPr>
        </p:nvSpPr>
        <p:spPr>
          <a:xfrm>
            <a:off x="4038600" y="6624957"/>
            <a:ext cx="4114800" cy="233043"/>
          </a:xfrm>
          <a:prstGeom prst="rect">
            <a:avLst/>
          </a:prstGeom>
        </p:spPr>
        <p:txBody>
          <a:bodyPr lIns="0">
            <a:normAutofit/>
          </a:bodyPr>
          <a:lstStyle>
            <a:lvl1pPr marL="0" indent="0" algn="ctr">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277159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hapitre_couleur_1">
    <p:spTree>
      <p:nvGrpSpPr>
        <p:cNvPr id="1" name=""/>
        <p:cNvGrpSpPr/>
        <p:nvPr/>
      </p:nvGrpSpPr>
      <p:grpSpPr>
        <a:xfrm>
          <a:off x="0" y="0"/>
          <a:ext cx="0" cy="0"/>
          <a:chOff x="0" y="0"/>
          <a:chExt cx="0" cy="0"/>
        </a:xfrm>
      </p:grpSpPr>
      <p:sp>
        <p:nvSpPr>
          <p:cNvPr id="18" name="Organigramme : Décision 17"/>
          <p:cNvSpPr/>
          <p:nvPr userDrawn="1"/>
        </p:nvSpPr>
        <p:spPr bwMode="gray">
          <a:xfrm>
            <a:off x="7419599" y="1664804"/>
            <a:ext cx="864000" cy="864000"/>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3" hasCustomPrompt="1"/>
          </p:nvPr>
        </p:nvSpPr>
        <p:spPr bwMode="gray">
          <a:xfrm>
            <a:off x="3509999" y="3428999"/>
            <a:ext cx="8683200" cy="1800000"/>
          </a:xfrm>
        </p:spPr>
        <p:txBody>
          <a:bodyPr/>
          <a:lstStyle>
            <a:lvl1pPr marL="0" indent="0" algn="ctr">
              <a:lnSpc>
                <a:spcPct val="100000"/>
              </a:lnSpc>
              <a:spcAft>
                <a:spcPts val="0"/>
              </a:spcAft>
              <a:buNone/>
              <a:defRPr sz="2500" cap="all" baseline="0"/>
            </a:lvl1pPr>
          </a:lstStyle>
          <a:p>
            <a:pPr lvl="0"/>
            <a:r>
              <a:rPr lang="fr-FR" noProof="0"/>
              <a:t>Titre du chapitre</a:t>
            </a:r>
          </a:p>
        </p:txBody>
      </p:sp>
      <p:sp>
        <p:nvSpPr>
          <p:cNvPr id="3" name="Titre 2"/>
          <p:cNvSpPr>
            <a:spLocks noGrp="1"/>
          </p:cNvSpPr>
          <p:nvPr>
            <p:ph type="title" hasCustomPrompt="1"/>
          </p:nvPr>
        </p:nvSpPr>
        <p:spPr bwMode="gray">
          <a:xfrm>
            <a:off x="7275599" y="1664804"/>
            <a:ext cx="1152000" cy="864000"/>
          </a:xfrm>
        </p:spPr>
        <p:txBody>
          <a:bodyPr anchor="ctr" anchorCtr="0"/>
          <a:lstStyle>
            <a:lvl1pPr algn="ctr">
              <a:defRPr sz="2000">
                <a:solidFill>
                  <a:schemeClr val="bg1"/>
                </a:solidFill>
              </a:defRPr>
            </a:lvl1pPr>
          </a:lstStyle>
          <a:p>
            <a:r>
              <a:rPr lang="fr-FR" noProof="0"/>
              <a:t>00</a:t>
            </a:r>
            <a:endParaRPr lang="fr-FR"/>
          </a:p>
        </p:txBody>
      </p:sp>
      <p:sp>
        <p:nvSpPr>
          <p:cNvPr id="14" name="Espace réservé de la date 13"/>
          <p:cNvSpPr>
            <a:spLocks noGrp="1"/>
          </p:cNvSpPr>
          <p:nvPr>
            <p:ph type="dt" sz="half" idx="14"/>
          </p:nvPr>
        </p:nvSpPr>
        <p:spPr/>
        <p:txBody>
          <a:bodyPr/>
          <a:lstStyle/>
          <a:p>
            <a:endParaRPr lang="fr-FR"/>
          </a:p>
        </p:txBody>
      </p:sp>
      <p:sp>
        <p:nvSpPr>
          <p:cNvPr id="15" name="Espace réservé du pied de page 14"/>
          <p:cNvSpPr>
            <a:spLocks noGrp="1"/>
          </p:cNvSpPr>
          <p:nvPr>
            <p:ph type="ftr" sz="quarter" idx="15"/>
          </p:nvPr>
        </p:nvSpPr>
        <p:spPr>
          <a:xfrm>
            <a:off x="3704400" y="6563376"/>
            <a:ext cx="7632000" cy="294624"/>
          </a:xfrm>
        </p:spPr>
        <p:txBody>
          <a:bodyPr/>
          <a:lstStyle/>
          <a:p>
            <a:pPr algn="l"/>
            <a:r>
              <a:rPr lang="en-US"/>
              <a:t>PUBLIC DOCUMENT – Department Name of the issuer – 00/00/0000</a:t>
            </a:r>
            <a:endParaRPr lang="fr-FR"/>
          </a:p>
        </p:txBody>
      </p:sp>
      <p:sp>
        <p:nvSpPr>
          <p:cNvPr id="22" name="Espace réservé du numéro de diapositive 21"/>
          <p:cNvSpPr>
            <a:spLocks noGrp="1"/>
          </p:cNvSpPr>
          <p:nvPr>
            <p:ph type="sldNum" sz="quarter" idx="16"/>
          </p:nvPr>
        </p:nvSpPr>
        <p:spPr>
          <a:xfrm>
            <a:off x="11356800" y="6563376"/>
            <a:ext cx="672075" cy="294624"/>
          </a:xfrm>
        </p:spPr>
        <p:txBody>
          <a:bodyPr/>
          <a:lstStyle/>
          <a:p>
            <a:r>
              <a:rPr lang="fr-FR"/>
              <a:t>PAGE </a:t>
            </a:r>
            <a:fld id="{3A5E3E7B-F8A7-49DD-8E63-58F07F8827ED}" type="slidenum">
              <a:rPr lang="fr-FR" smtClean="0"/>
              <a:pPr/>
              <a:t>‹N°›</a:t>
            </a:fld>
            <a:endParaRPr lang="fr-FR"/>
          </a:p>
        </p:txBody>
      </p:sp>
      <p:pic>
        <p:nvPicPr>
          <p:cNvPr id="4" name="Image 3">
            <a:extLst>
              <a:ext uri="{FF2B5EF4-FFF2-40B4-BE49-F238E27FC236}">
                <a16:creationId xmlns:a16="http://schemas.microsoft.com/office/drawing/2014/main" id="{92550A0F-B255-2640-28AC-A990B83DFA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2" y="0"/>
            <a:ext cx="12188638" cy="6861154"/>
          </a:xfrm>
          <a:prstGeom prst="rect">
            <a:avLst/>
          </a:prstGeom>
        </p:spPr>
      </p:pic>
    </p:spTree>
    <p:extLst>
      <p:ext uri="{BB962C8B-B14F-4D97-AF65-F5344CB8AC3E}">
        <p14:creationId xmlns:p14="http://schemas.microsoft.com/office/powerpoint/2010/main" val="269694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 v3">
    <p:spTree>
      <p:nvGrpSpPr>
        <p:cNvPr id="1" name=""/>
        <p:cNvGrpSpPr/>
        <p:nvPr/>
      </p:nvGrpSpPr>
      <p:grpSpPr>
        <a:xfrm>
          <a:off x="0" y="0"/>
          <a:ext cx="0" cy="0"/>
          <a:chOff x="0" y="0"/>
          <a:chExt cx="0" cy="0"/>
        </a:xfrm>
      </p:grpSpPr>
      <p:grpSp>
        <p:nvGrpSpPr>
          <p:cNvPr id="10" name="Groupe 9"/>
          <p:cNvGrpSpPr>
            <a:grpSpLocks noChangeAspect="1"/>
          </p:cNvGrpSpPr>
          <p:nvPr userDrawn="1"/>
        </p:nvGrpSpPr>
        <p:grpSpPr>
          <a:xfrm>
            <a:off x="1" y="0"/>
            <a:ext cx="12189357" cy="6858000"/>
            <a:chOff x="0" y="0"/>
            <a:chExt cx="12206288" cy="6867526"/>
          </a:xfrm>
          <a:solidFill>
            <a:schemeClr val="bg1"/>
          </a:solidFill>
        </p:grpSpPr>
        <p:sp>
          <p:nvSpPr>
            <p:cNvPr id="11" name="Freeform 5"/>
            <p:cNvSpPr>
              <a:spLocks/>
            </p:cNvSpPr>
            <p:nvPr userDrawn="1"/>
          </p:nvSpPr>
          <p:spPr bwMode="auto">
            <a:xfrm>
              <a:off x="0" y="4090988"/>
              <a:ext cx="10779125" cy="2776538"/>
            </a:xfrm>
            <a:custGeom>
              <a:avLst/>
              <a:gdLst>
                <a:gd name="T0" fmla="*/ 0 w 11304"/>
                <a:gd name="T1" fmla="*/ 419 h 2911"/>
                <a:gd name="T2" fmla="*/ 0 w 11304"/>
                <a:gd name="T3" fmla="*/ 419 h 2911"/>
                <a:gd name="T4" fmla="*/ 9679 w 11304"/>
                <a:gd name="T5" fmla="*/ 2911 h 2911"/>
                <a:gd name="T6" fmla="*/ 11304 w 11304"/>
                <a:gd name="T7" fmla="*/ 2911 h 2911"/>
                <a:gd name="T8" fmla="*/ 0 w 11304"/>
                <a:gd name="T9" fmla="*/ 0 h 2911"/>
                <a:gd name="T10" fmla="*/ 0 w 11304"/>
                <a:gd name="T11" fmla="*/ 419 h 2911"/>
              </a:gdLst>
              <a:ahLst/>
              <a:cxnLst>
                <a:cxn ang="0">
                  <a:pos x="T0" y="T1"/>
                </a:cxn>
                <a:cxn ang="0">
                  <a:pos x="T2" y="T3"/>
                </a:cxn>
                <a:cxn ang="0">
                  <a:pos x="T4" y="T5"/>
                </a:cxn>
                <a:cxn ang="0">
                  <a:pos x="T6" y="T7"/>
                </a:cxn>
                <a:cxn ang="0">
                  <a:pos x="T8" y="T9"/>
                </a:cxn>
                <a:cxn ang="0">
                  <a:pos x="T10" y="T11"/>
                </a:cxn>
              </a:cxnLst>
              <a:rect l="0" t="0" r="r" b="b"/>
              <a:pathLst>
                <a:path w="11304" h="2911">
                  <a:moveTo>
                    <a:pt x="0" y="419"/>
                  </a:moveTo>
                  <a:lnTo>
                    <a:pt x="0" y="419"/>
                  </a:lnTo>
                  <a:lnTo>
                    <a:pt x="9679" y="2911"/>
                  </a:lnTo>
                  <a:lnTo>
                    <a:pt x="11304" y="2911"/>
                  </a:lnTo>
                  <a:lnTo>
                    <a:pt x="0" y="0"/>
                  </a:lnTo>
                  <a:lnTo>
                    <a:pt x="0" y="4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Freeform 6"/>
            <p:cNvSpPr>
              <a:spLocks/>
            </p:cNvSpPr>
            <p:nvPr userDrawn="1"/>
          </p:nvSpPr>
          <p:spPr bwMode="auto">
            <a:xfrm>
              <a:off x="0" y="2819400"/>
              <a:ext cx="12206288" cy="4046538"/>
            </a:xfrm>
            <a:custGeom>
              <a:avLst/>
              <a:gdLst>
                <a:gd name="T0" fmla="*/ 0 w 12801"/>
                <a:gd name="T1" fmla="*/ 340 h 4242"/>
                <a:gd name="T2" fmla="*/ 0 w 12801"/>
                <a:gd name="T3" fmla="*/ 340 h 4242"/>
                <a:gd name="T4" fmla="*/ 12392 w 12801"/>
                <a:gd name="T5" fmla="*/ 4242 h 4242"/>
                <a:gd name="T6" fmla="*/ 12801 w 12801"/>
                <a:gd name="T7" fmla="*/ 4242 h 4242"/>
                <a:gd name="T8" fmla="*/ 12801 w 12801"/>
                <a:gd name="T9" fmla="*/ 4031 h 4242"/>
                <a:gd name="T10" fmla="*/ 0 w 12801"/>
                <a:gd name="T11" fmla="*/ 0 h 4242"/>
                <a:gd name="T12" fmla="*/ 0 w 12801"/>
                <a:gd name="T13" fmla="*/ 340 h 4242"/>
              </a:gdLst>
              <a:ahLst/>
              <a:cxnLst>
                <a:cxn ang="0">
                  <a:pos x="T0" y="T1"/>
                </a:cxn>
                <a:cxn ang="0">
                  <a:pos x="T2" y="T3"/>
                </a:cxn>
                <a:cxn ang="0">
                  <a:pos x="T4" y="T5"/>
                </a:cxn>
                <a:cxn ang="0">
                  <a:pos x="T6" y="T7"/>
                </a:cxn>
                <a:cxn ang="0">
                  <a:pos x="T8" y="T9"/>
                </a:cxn>
                <a:cxn ang="0">
                  <a:pos x="T10" y="T11"/>
                </a:cxn>
                <a:cxn ang="0">
                  <a:pos x="T12" y="T13"/>
                </a:cxn>
              </a:cxnLst>
              <a:rect l="0" t="0" r="r" b="b"/>
              <a:pathLst>
                <a:path w="12801" h="4242">
                  <a:moveTo>
                    <a:pt x="0" y="340"/>
                  </a:moveTo>
                  <a:lnTo>
                    <a:pt x="0" y="340"/>
                  </a:lnTo>
                  <a:lnTo>
                    <a:pt x="12392" y="4242"/>
                  </a:lnTo>
                  <a:lnTo>
                    <a:pt x="12801" y="4242"/>
                  </a:lnTo>
                  <a:lnTo>
                    <a:pt x="12801" y="4031"/>
                  </a:lnTo>
                  <a:lnTo>
                    <a:pt x="0" y="0"/>
                  </a:lnTo>
                  <a:lnTo>
                    <a:pt x="0" y="3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Freeform 7"/>
            <p:cNvSpPr>
              <a:spLocks/>
            </p:cNvSpPr>
            <p:nvPr userDrawn="1"/>
          </p:nvSpPr>
          <p:spPr bwMode="auto">
            <a:xfrm>
              <a:off x="0" y="1565275"/>
              <a:ext cx="12206288" cy="4745038"/>
            </a:xfrm>
            <a:custGeom>
              <a:avLst/>
              <a:gdLst>
                <a:gd name="T0" fmla="*/ 0 w 12801"/>
                <a:gd name="T1" fmla="*/ 259 h 4975"/>
                <a:gd name="T2" fmla="*/ 0 w 12801"/>
                <a:gd name="T3" fmla="*/ 259 h 4975"/>
                <a:gd name="T4" fmla="*/ 12801 w 12801"/>
                <a:gd name="T5" fmla="*/ 4975 h 4975"/>
                <a:gd name="T6" fmla="*/ 12801 w 12801"/>
                <a:gd name="T7" fmla="*/ 4716 h 4975"/>
                <a:gd name="T8" fmla="*/ 0 w 12801"/>
                <a:gd name="T9" fmla="*/ 0 h 4975"/>
                <a:gd name="T10" fmla="*/ 0 w 12801"/>
                <a:gd name="T11" fmla="*/ 259 h 4975"/>
              </a:gdLst>
              <a:ahLst/>
              <a:cxnLst>
                <a:cxn ang="0">
                  <a:pos x="T0" y="T1"/>
                </a:cxn>
                <a:cxn ang="0">
                  <a:pos x="T2" y="T3"/>
                </a:cxn>
                <a:cxn ang="0">
                  <a:pos x="T4" y="T5"/>
                </a:cxn>
                <a:cxn ang="0">
                  <a:pos x="T6" y="T7"/>
                </a:cxn>
                <a:cxn ang="0">
                  <a:pos x="T8" y="T9"/>
                </a:cxn>
                <a:cxn ang="0">
                  <a:pos x="T10" y="T11"/>
                </a:cxn>
              </a:cxnLst>
              <a:rect l="0" t="0" r="r" b="b"/>
              <a:pathLst>
                <a:path w="12801" h="4975">
                  <a:moveTo>
                    <a:pt x="0" y="259"/>
                  </a:moveTo>
                  <a:lnTo>
                    <a:pt x="0" y="259"/>
                  </a:lnTo>
                  <a:lnTo>
                    <a:pt x="12801" y="4975"/>
                  </a:lnTo>
                  <a:lnTo>
                    <a:pt x="12801" y="4716"/>
                  </a:lnTo>
                  <a:lnTo>
                    <a:pt x="0" y="0"/>
                  </a:lnTo>
                  <a:lnTo>
                    <a:pt x="0" y="2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4" name="Freeform 8"/>
            <p:cNvSpPr>
              <a:spLocks/>
            </p:cNvSpPr>
            <p:nvPr userDrawn="1"/>
          </p:nvSpPr>
          <p:spPr bwMode="auto">
            <a:xfrm>
              <a:off x="0" y="290513"/>
              <a:ext cx="12206288" cy="5299075"/>
            </a:xfrm>
            <a:custGeom>
              <a:avLst/>
              <a:gdLst>
                <a:gd name="T0" fmla="*/ 0 w 12801"/>
                <a:gd name="T1" fmla="*/ 205 h 5555"/>
                <a:gd name="T2" fmla="*/ 0 w 12801"/>
                <a:gd name="T3" fmla="*/ 205 h 5555"/>
                <a:gd name="T4" fmla="*/ 12801 w 12801"/>
                <a:gd name="T5" fmla="*/ 5555 h 5555"/>
                <a:gd name="T6" fmla="*/ 12801 w 12801"/>
                <a:gd name="T7" fmla="*/ 5350 h 5555"/>
                <a:gd name="T8" fmla="*/ 0 w 12801"/>
                <a:gd name="T9" fmla="*/ 0 h 5555"/>
                <a:gd name="T10" fmla="*/ 0 w 12801"/>
                <a:gd name="T11" fmla="*/ 205 h 5555"/>
              </a:gdLst>
              <a:ahLst/>
              <a:cxnLst>
                <a:cxn ang="0">
                  <a:pos x="T0" y="T1"/>
                </a:cxn>
                <a:cxn ang="0">
                  <a:pos x="T2" y="T3"/>
                </a:cxn>
                <a:cxn ang="0">
                  <a:pos x="T4" y="T5"/>
                </a:cxn>
                <a:cxn ang="0">
                  <a:pos x="T6" y="T7"/>
                </a:cxn>
                <a:cxn ang="0">
                  <a:pos x="T8" y="T9"/>
                </a:cxn>
                <a:cxn ang="0">
                  <a:pos x="T10" y="T11"/>
                </a:cxn>
              </a:cxnLst>
              <a:rect l="0" t="0" r="r" b="b"/>
              <a:pathLst>
                <a:path w="12801" h="5555">
                  <a:moveTo>
                    <a:pt x="0" y="205"/>
                  </a:moveTo>
                  <a:lnTo>
                    <a:pt x="0" y="205"/>
                  </a:lnTo>
                  <a:lnTo>
                    <a:pt x="12801" y="5555"/>
                  </a:lnTo>
                  <a:lnTo>
                    <a:pt x="12801" y="5350"/>
                  </a:lnTo>
                  <a:lnTo>
                    <a:pt x="0" y="0"/>
                  </a:lnTo>
                  <a:lnTo>
                    <a:pt x="0" y="20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5" name="Freeform 9"/>
            <p:cNvSpPr>
              <a:spLocks/>
            </p:cNvSpPr>
            <p:nvPr userDrawn="1"/>
          </p:nvSpPr>
          <p:spPr bwMode="auto">
            <a:xfrm>
              <a:off x="2084388" y="0"/>
              <a:ext cx="10121900" cy="4783138"/>
            </a:xfrm>
            <a:custGeom>
              <a:avLst/>
              <a:gdLst>
                <a:gd name="T0" fmla="*/ 0 w 10616"/>
                <a:gd name="T1" fmla="*/ 0 h 5014"/>
                <a:gd name="T2" fmla="*/ 0 w 10616"/>
                <a:gd name="T3" fmla="*/ 0 h 5014"/>
                <a:gd name="T4" fmla="*/ 10616 w 10616"/>
                <a:gd name="T5" fmla="*/ 5014 h 5014"/>
                <a:gd name="T6" fmla="*/ 10616 w 10616"/>
                <a:gd name="T7" fmla="*/ 4834 h 5014"/>
                <a:gd name="T8" fmla="*/ 379 w 10616"/>
                <a:gd name="T9" fmla="*/ 0 h 5014"/>
                <a:gd name="T10" fmla="*/ 0 w 10616"/>
                <a:gd name="T11" fmla="*/ 0 h 5014"/>
              </a:gdLst>
              <a:ahLst/>
              <a:cxnLst>
                <a:cxn ang="0">
                  <a:pos x="T0" y="T1"/>
                </a:cxn>
                <a:cxn ang="0">
                  <a:pos x="T2" y="T3"/>
                </a:cxn>
                <a:cxn ang="0">
                  <a:pos x="T4" y="T5"/>
                </a:cxn>
                <a:cxn ang="0">
                  <a:pos x="T6" y="T7"/>
                </a:cxn>
                <a:cxn ang="0">
                  <a:pos x="T8" y="T9"/>
                </a:cxn>
                <a:cxn ang="0">
                  <a:pos x="T10" y="T11"/>
                </a:cxn>
              </a:cxnLst>
              <a:rect l="0" t="0" r="r" b="b"/>
              <a:pathLst>
                <a:path w="10616" h="5014">
                  <a:moveTo>
                    <a:pt x="0" y="0"/>
                  </a:moveTo>
                  <a:lnTo>
                    <a:pt x="0" y="0"/>
                  </a:lnTo>
                  <a:lnTo>
                    <a:pt x="10616" y="5014"/>
                  </a:lnTo>
                  <a:lnTo>
                    <a:pt x="10616" y="4834"/>
                  </a:lnTo>
                  <a:lnTo>
                    <a:pt x="379"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6" name="Freeform 10"/>
            <p:cNvSpPr>
              <a:spLocks/>
            </p:cNvSpPr>
            <p:nvPr userDrawn="1"/>
          </p:nvSpPr>
          <p:spPr bwMode="auto">
            <a:xfrm>
              <a:off x="4308475" y="0"/>
              <a:ext cx="7897813" cy="4097338"/>
            </a:xfrm>
            <a:custGeom>
              <a:avLst/>
              <a:gdLst>
                <a:gd name="T0" fmla="*/ 0 w 8283"/>
                <a:gd name="T1" fmla="*/ 0 h 4295"/>
                <a:gd name="T2" fmla="*/ 0 w 8283"/>
                <a:gd name="T3" fmla="*/ 0 h 4295"/>
                <a:gd name="T4" fmla="*/ 8283 w 8283"/>
                <a:gd name="T5" fmla="*/ 4295 h 4295"/>
                <a:gd name="T6" fmla="*/ 8283 w 8283"/>
                <a:gd name="T7" fmla="*/ 4112 h 4295"/>
                <a:gd name="T8" fmla="*/ 351 w 8283"/>
                <a:gd name="T9" fmla="*/ 0 h 4295"/>
                <a:gd name="T10" fmla="*/ 0 w 8283"/>
                <a:gd name="T11" fmla="*/ 0 h 4295"/>
              </a:gdLst>
              <a:ahLst/>
              <a:cxnLst>
                <a:cxn ang="0">
                  <a:pos x="T0" y="T1"/>
                </a:cxn>
                <a:cxn ang="0">
                  <a:pos x="T2" y="T3"/>
                </a:cxn>
                <a:cxn ang="0">
                  <a:pos x="T4" y="T5"/>
                </a:cxn>
                <a:cxn ang="0">
                  <a:pos x="T6" y="T7"/>
                </a:cxn>
                <a:cxn ang="0">
                  <a:pos x="T8" y="T9"/>
                </a:cxn>
                <a:cxn ang="0">
                  <a:pos x="T10" y="T11"/>
                </a:cxn>
              </a:cxnLst>
              <a:rect l="0" t="0" r="r" b="b"/>
              <a:pathLst>
                <a:path w="8283" h="4295">
                  <a:moveTo>
                    <a:pt x="0" y="0"/>
                  </a:moveTo>
                  <a:lnTo>
                    <a:pt x="0" y="0"/>
                  </a:lnTo>
                  <a:lnTo>
                    <a:pt x="8283" y="4295"/>
                  </a:lnTo>
                  <a:lnTo>
                    <a:pt x="8283" y="4112"/>
                  </a:lnTo>
                  <a:lnTo>
                    <a:pt x="35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9" name="Rectangle 8"/>
          <p:cNvSpPr/>
          <p:nvPr userDrawn="1"/>
        </p:nvSpPr>
        <p:spPr bwMode="gray">
          <a:xfrm>
            <a:off x="288750" y="288000"/>
            <a:ext cx="11617200" cy="628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a:p>
        </p:txBody>
      </p:sp>
      <p:sp>
        <p:nvSpPr>
          <p:cNvPr id="3" name="Espace réservé du contenu 2"/>
          <p:cNvSpPr>
            <a:spLocks noGrp="1"/>
          </p:cNvSpPr>
          <p:nvPr>
            <p:ph idx="1" hasCustomPrompt="1"/>
          </p:nvPr>
        </p:nvSpPr>
        <p:spPr bwMode="gray">
          <a:xfrm>
            <a:off x="487362" y="1449389"/>
            <a:ext cx="11199600" cy="4824411"/>
          </a:xfrm>
        </p:spPr>
        <p:txBody>
          <a:bodyPr/>
          <a:lstStyle>
            <a:lvl2pPr>
              <a:defRPr/>
            </a:lvl2pPr>
            <a:lvl3pPr>
              <a:defRPr/>
            </a:lvl3pPr>
            <a:lvl4pPr>
              <a:defRPr baseline="0"/>
            </a:lvl4pPr>
            <a:lvl5pPr>
              <a:defRPr/>
            </a:lvl5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7" name="Titre 6"/>
          <p:cNvSpPr>
            <a:spLocks noGrp="1"/>
          </p:cNvSpPr>
          <p:nvPr>
            <p:ph type="title" hasCustomPrompt="1"/>
          </p:nvPr>
        </p:nvSpPr>
        <p:spPr bwMode="gray">
          <a:xfrm>
            <a:off x="487362" y="800100"/>
            <a:ext cx="11198225" cy="649288"/>
          </a:xfrm>
        </p:spPr>
        <p:txBody>
          <a:bodyPr/>
          <a:lstStyle>
            <a:lvl1pPr>
              <a:defRPr/>
            </a:lvl1pPr>
          </a:lstStyle>
          <a:p>
            <a:r>
              <a:rPr lang="fr-FR"/>
              <a:t>Titre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a:xfrm>
            <a:off x="1391478" y="6271200"/>
            <a:ext cx="9413845" cy="294624"/>
          </a:xfrm>
        </p:spPr>
        <p:txBody>
          <a:bodyPr/>
          <a:lstStyle/>
          <a:p>
            <a:r>
              <a:rPr lang="en-US"/>
              <a:t>PUBLIC DOCUMENT – Department Name of the issuer – 00/00/0000</a:t>
            </a:r>
            <a:endParaRPr lang="fr-FR"/>
          </a:p>
        </p:txBody>
      </p:sp>
      <p:sp>
        <p:nvSpPr>
          <p:cNvPr id="6" name="Espace réservé du numéro de diapositive 5"/>
          <p:cNvSpPr>
            <a:spLocks noGrp="1"/>
          </p:cNvSpPr>
          <p:nvPr>
            <p:ph type="sldNum" sz="quarter" idx="12"/>
          </p:nvPr>
        </p:nvSpPr>
        <p:spPr>
          <a:xfrm>
            <a:off x="11014887" y="6271200"/>
            <a:ext cx="672075" cy="294624"/>
          </a:xfrm>
        </p:spPr>
        <p:txBody>
          <a:bodyPr/>
          <a:lstStyle/>
          <a:p>
            <a:r>
              <a:rPr lang="fr-FR"/>
              <a:t>PAGE </a:t>
            </a:r>
            <a:fld id="{3A5E3E7B-F8A7-49DD-8E63-58F07F8827ED}" type="slidenum">
              <a:rPr lang="fr-FR" smtClean="0"/>
              <a:pPr/>
              <a:t>‹N°›</a:t>
            </a:fld>
            <a:endParaRPr lang="fr-FR"/>
          </a:p>
        </p:txBody>
      </p:sp>
      <p:sp>
        <p:nvSpPr>
          <p:cNvPr id="18" name="Espace réservé du numéro de diapositive 3">
            <a:extLst>
              <a:ext uri="{FF2B5EF4-FFF2-40B4-BE49-F238E27FC236}">
                <a16:creationId xmlns:a16="http://schemas.microsoft.com/office/drawing/2014/main" id="{6660DD02-D041-CB27-86FD-71BD8C74D921}"/>
              </a:ext>
            </a:extLst>
          </p:cNvPr>
          <p:cNvSpPr txBox="1">
            <a:spLocks/>
          </p:cNvSpPr>
          <p:nvPr userDrawn="1"/>
        </p:nvSpPr>
        <p:spPr>
          <a:xfrm>
            <a:off x="11256258" y="6385664"/>
            <a:ext cx="657013" cy="189000"/>
          </a:xfrm>
          <a:prstGeom prst="rect">
            <a:avLst/>
          </a:prstGeom>
        </p:spPr>
        <p:txBody>
          <a:bodyPr vert="horz" lIns="0" tIns="0" rIns="0" bIns="0" rtlCol="0" anchor="t" anchorCtr="0"/>
          <a:lstStyle>
            <a:defPPr>
              <a:defRPr lang="fr-FR"/>
            </a:defPPr>
            <a:lvl1pPr marL="0" algn="r" defTabSz="1219170" rtl="0" eaLnBrk="1" latinLnBrk="0" hangingPunct="1">
              <a:defRPr sz="950" b="0" i="0" kern="1200" cap="all" baseline="0">
                <a:solidFill>
                  <a:srgbClr val="002060"/>
                </a:solidFill>
                <a:latin typeface="+mj-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975A587B-5814-4D9B-9598-FE9CB954CB01}" type="slidenum">
              <a:rPr lang="fr-FR" sz="1400" smtClean="0"/>
              <a:pPr/>
              <a:t>‹N°›</a:t>
            </a:fld>
            <a:endParaRPr lang="fr-FR" sz="1400"/>
          </a:p>
        </p:txBody>
      </p:sp>
      <p:cxnSp>
        <p:nvCxnSpPr>
          <p:cNvPr id="19" name="Connecteur droit 18">
            <a:extLst>
              <a:ext uri="{FF2B5EF4-FFF2-40B4-BE49-F238E27FC236}">
                <a16:creationId xmlns:a16="http://schemas.microsoft.com/office/drawing/2014/main" id="{5B711DB6-3A80-43D3-95EC-0689C81DC160}"/>
              </a:ext>
            </a:extLst>
          </p:cNvPr>
          <p:cNvCxnSpPr>
            <a:cxnSpLocks/>
          </p:cNvCxnSpPr>
          <p:nvPr userDrawn="1"/>
        </p:nvCxnSpPr>
        <p:spPr>
          <a:xfrm flipH="1">
            <a:off x="11475057" y="6192638"/>
            <a:ext cx="337481" cy="337481"/>
          </a:xfrm>
          <a:prstGeom prst="line">
            <a:avLst/>
          </a:prstGeom>
        </p:spPr>
        <p:style>
          <a:lnRef idx="1">
            <a:schemeClr val="dk1"/>
          </a:lnRef>
          <a:fillRef idx="0">
            <a:schemeClr val="dk1"/>
          </a:fillRef>
          <a:effectRef idx="0">
            <a:schemeClr val="dk1"/>
          </a:effectRef>
          <a:fontRef idx="minor">
            <a:schemeClr val="tx1"/>
          </a:fontRef>
        </p:style>
      </p:cxnSp>
      <p:pic>
        <p:nvPicPr>
          <p:cNvPr id="2" name="Image 1">
            <a:extLst>
              <a:ext uri="{FF2B5EF4-FFF2-40B4-BE49-F238E27FC236}">
                <a16:creationId xmlns:a16="http://schemas.microsoft.com/office/drawing/2014/main" id="{4CB4C0A7-906E-4553-06E7-64F937BA4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83037" cy="6858001"/>
          </a:xfrm>
          <a:prstGeom prst="rect">
            <a:avLst/>
          </a:prstGeom>
        </p:spPr>
      </p:pic>
    </p:spTree>
    <p:extLst>
      <p:ext uri="{BB962C8B-B14F-4D97-AF65-F5344CB8AC3E}">
        <p14:creationId xmlns:p14="http://schemas.microsoft.com/office/powerpoint/2010/main" val="366931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3BBDD-8915-8CA8-C1D0-11BB19A359E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F463A1-01A8-CE7C-6776-2C14C6FAA5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B9F2B9-EF88-C482-B0DA-9CC3703E4EF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1683981-8FBB-5FF3-50D9-0895CEAB1A95}"/>
              </a:ext>
            </a:extLst>
          </p:cNvPr>
          <p:cNvSpPr>
            <a:spLocks noGrp="1"/>
          </p:cNvSpPr>
          <p:nvPr>
            <p:ph type="ftr" sz="quarter" idx="11"/>
          </p:nvPr>
        </p:nvSpPr>
        <p:spPr/>
        <p:txBody>
          <a:body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37F93BB1-CC04-62D1-83A9-7AF0C5A4E0E1}"/>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3121126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1732C-C9B1-3DE1-35BD-65B739C0F6E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1027C0-5E49-7A8C-E8B6-C9B788AAA43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3E67F3-5DB3-EB9D-011F-CD72BA8A43F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7CB280C-4BCD-3048-ED49-33988BB26477}"/>
              </a:ext>
            </a:extLst>
          </p:cNvPr>
          <p:cNvSpPr>
            <a:spLocks noGrp="1"/>
          </p:cNvSpPr>
          <p:nvPr>
            <p:ph type="ftr" sz="quarter" idx="11"/>
          </p:nvPr>
        </p:nvSpPr>
        <p:spPr/>
        <p:txBody>
          <a:body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1EE4B313-5D63-32EC-B52B-46E38E9A19BE}"/>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60984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579D3-033A-C863-7314-28D75E9D7E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70E1E23-43E6-F566-0AF6-A945FBE0A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33C029-FA5D-374A-B09A-66905E9D1C6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3E033-CF83-7F5F-8A2A-3F002D1330CB}"/>
              </a:ext>
            </a:extLst>
          </p:cNvPr>
          <p:cNvSpPr>
            <a:spLocks noGrp="1"/>
          </p:cNvSpPr>
          <p:nvPr>
            <p:ph type="ftr" sz="quarter" idx="11"/>
          </p:nvPr>
        </p:nvSpPr>
        <p:spPr/>
        <p:txBody>
          <a:body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20C0C20D-82AA-CF13-AAC7-1F02DEBF3BAF}"/>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2622896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2498F-8FB6-54B7-4B80-6D01E63C30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841D7F-2BF8-8AAC-E6BD-7466EEA4AEA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4BAD058-F27E-E6B0-4132-2E93F4D3575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CD37336-AC17-C480-AA85-E86BBA05F77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0120703C-830C-EBCD-4654-CDF227DD268E}"/>
              </a:ext>
            </a:extLst>
          </p:cNvPr>
          <p:cNvSpPr>
            <a:spLocks noGrp="1"/>
          </p:cNvSpPr>
          <p:nvPr>
            <p:ph type="ftr" sz="quarter" idx="11"/>
          </p:nvPr>
        </p:nvSpPr>
        <p:spPr/>
        <p:txBody>
          <a:bodyPr/>
          <a:lstStyle/>
          <a:p>
            <a:r>
              <a:rPr lang="fr-FR"/>
              <a:t>PUBLIC DOCUMENT – Department Name of the issuer – 00/00/0000</a:t>
            </a:r>
          </a:p>
        </p:txBody>
      </p:sp>
      <p:sp>
        <p:nvSpPr>
          <p:cNvPr id="7" name="Espace réservé du numéro de diapositive 6">
            <a:extLst>
              <a:ext uri="{FF2B5EF4-FFF2-40B4-BE49-F238E27FC236}">
                <a16:creationId xmlns:a16="http://schemas.microsoft.com/office/drawing/2014/main" id="{8D123509-1F8B-1035-ED9A-8E3B6F6FA202}"/>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136174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58B19-B299-50A8-4164-6ACD9FD3120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18C444F-5790-9229-3DD8-D6FDA85A5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4A5BCA-7093-B716-42DC-A68306113B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A80280D-3311-3E89-5B81-2BB4D58EA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3ECF81-CC8F-CBA7-A3D1-9F9CFF50E3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BA47AD6-54D3-5072-D506-5F80845966DB}"/>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6DF05499-B085-8DAB-32FB-FFBE3F61D3FA}"/>
              </a:ext>
            </a:extLst>
          </p:cNvPr>
          <p:cNvSpPr>
            <a:spLocks noGrp="1"/>
          </p:cNvSpPr>
          <p:nvPr>
            <p:ph type="ftr" sz="quarter" idx="11"/>
          </p:nvPr>
        </p:nvSpPr>
        <p:spPr/>
        <p:txBody>
          <a:bodyPr/>
          <a:lstStyle/>
          <a:p>
            <a:r>
              <a:rPr lang="fr-FR"/>
              <a:t>PUBLIC DOCUMENT – Department Name of the issuer – 00/00/0000</a:t>
            </a:r>
          </a:p>
        </p:txBody>
      </p:sp>
      <p:sp>
        <p:nvSpPr>
          <p:cNvPr id="9" name="Espace réservé du numéro de diapositive 8">
            <a:extLst>
              <a:ext uri="{FF2B5EF4-FFF2-40B4-BE49-F238E27FC236}">
                <a16:creationId xmlns:a16="http://schemas.microsoft.com/office/drawing/2014/main" id="{7D414036-7CCB-5AD5-76F4-1356A0E1BFD9}"/>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1186883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4F2A7-4702-9683-3F1F-1862DE75DFA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24A0061-B6EA-6E5F-9F78-988BBCE2861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ABDB37A7-89C0-4192-63C9-85B97A65E51B}"/>
              </a:ext>
            </a:extLst>
          </p:cNvPr>
          <p:cNvSpPr>
            <a:spLocks noGrp="1"/>
          </p:cNvSpPr>
          <p:nvPr>
            <p:ph type="ftr" sz="quarter" idx="11"/>
          </p:nvPr>
        </p:nvSpPr>
        <p:spPr/>
        <p:txBody>
          <a:bodyPr/>
          <a:lstStyle/>
          <a:p>
            <a:r>
              <a:rPr lang="fr-FR"/>
              <a:t>PUBLIC DOCUMENT – Department Name of the issuer – 00/00/0000</a:t>
            </a:r>
          </a:p>
        </p:txBody>
      </p:sp>
      <p:sp>
        <p:nvSpPr>
          <p:cNvPr id="5" name="Espace réservé du numéro de diapositive 4">
            <a:extLst>
              <a:ext uri="{FF2B5EF4-FFF2-40B4-BE49-F238E27FC236}">
                <a16:creationId xmlns:a16="http://schemas.microsoft.com/office/drawing/2014/main" id="{0A053D70-4AF3-4457-BC17-96F32849313D}"/>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4182184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CADE54-C808-9451-4B3E-36C2E20B0E81}"/>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F9C7863A-BC0B-6ACF-A9A3-BBD39892F92A}"/>
              </a:ext>
            </a:extLst>
          </p:cNvPr>
          <p:cNvSpPr>
            <a:spLocks noGrp="1"/>
          </p:cNvSpPr>
          <p:nvPr>
            <p:ph type="ftr" sz="quarter" idx="11"/>
          </p:nvPr>
        </p:nvSpPr>
        <p:spPr/>
        <p:txBody>
          <a:bodyPr/>
          <a:lstStyle/>
          <a:p>
            <a:r>
              <a:rPr lang="fr-FR"/>
              <a:t>PUBLIC DOCUMENT – Department Name of the issuer – 00/00/0000</a:t>
            </a:r>
          </a:p>
        </p:txBody>
      </p:sp>
      <p:sp>
        <p:nvSpPr>
          <p:cNvPr id="4" name="Espace réservé du numéro de diapositive 3">
            <a:extLst>
              <a:ext uri="{FF2B5EF4-FFF2-40B4-BE49-F238E27FC236}">
                <a16:creationId xmlns:a16="http://schemas.microsoft.com/office/drawing/2014/main" id="{5E2BCBE8-E9E6-F050-5BD0-2A526ACB0F9E}"/>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520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itle left (white BG)">
    <p:bg>
      <p:bgPr>
        <a:solidFill>
          <a:schemeClr val="bg1"/>
        </a:solidFill>
        <a:effectLst/>
      </p:bgPr>
    </p:bg>
    <p:spTree>
      <p:nvGrpSpPr>
        <p:cNvPr id="1" name=""/>
        <p:cNvGrpSpPr/>
        <p:nvPr/>
      </p:nvGrpSpPr>
      <p:grpSpPr>
        <a:xfrm>
          <a:off x="0" y="0"/>
          <a:ext cx="0" cy="0"/>
          <a:chOff x="0" y="0"/>
          <a:chExt cx="0" cy="0"/>
        </a:xfrm>
      </p:grpSpPr>
      <p:pic>
        <p:nvPicPr>
          <p:cNvPr id="2" name="Image 1" descr="Une image contenant capture d’écran, Police, Graphique, texte&#10;&#10;Description générée automatiquement">
            <a:extLst>
              <a:ext uri="{FF2B5EF4-FFF2-40B4-BE49-F238E27FC236}">
                <a16:creationId xmlns:a16="http://schemas.microsoft.com/office/drawing/2014/main" id="{B56F80CC-7EB4-47EC-52C1-7065FF734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862" y="934720"/>
            <a:ext cx="2381292" cy="2349372"/>
          </a:xfrm>
          <a:prstGeom prst="rect">
            <a:avLst/>
          </a:prstGeom>
        </p:spPr>
      </p:pic>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914400" y="5008882"/>
            <a:ext cx="2362200" cy="365125"/>
          </a:xfrm>
          <a:prstGeom prst="rect">
            <a:avLst/>
          </a:prstGeom>
        </p:spPr>
        <p:txBody>
          <a:bodyPr vert="horz" lIns="0" tIns="45720" rIns="36000" bIns="45720" rtlCol="0" anchor="ctr"/>
          <a:lstStyle>
            <a:lvl1pPr algn="l">
              <a:defRPr sz="1100" b="1">
                <a:solidFill>
                  <a:schemeClr val="accent1"/>
                </a:solidFill>
              </a:defRPr>
            </a:lvl1pPr>
          </a:lstStyle>
          <a:p>
            <a:endParaRPr lang="fr-FR"/>
          </a:p>
        </p:txBody>
      </p:sp>
      <p:sp>
        <p:nvSpPr>
          <p:cNvPr id="19" name="Forme libre : forme 18">
            <a:extLst>
              <a:ext uri="{FF2B5EF4-FFF2-40B4-BE49-F238E27FC236}">
                <a16:creationId xmlns:a16="http://schemas.microsoft.com/office/drawing/2014/main" id="{FE903A87-98AD-60F9-4BA6-7C203558080D}"/>
              </a:ext>
            </a:extLst>
          </p:cNvPr>
          <p:cNvSpPr/>
          <p:nvPr userDrawn="1"/>
        </p:nvSpPr>
        <p:spPr>
          <a:xfrm>
            <a:off x="6895309" y="1"/>
            <a:ext cx="5296691" cy="6857674"/>
          </a:xfrm>
          <a:custGeom>
            <a:avLst/>
            <a:gdLst>
              <a:gd name="connsiteX0" fmla="*/ 5296691 w 5296691"/>
              <a:gd name="connsiteY0" fmla="*/ 6672462 h 6857674"/>
              <a:gd name="connsiteX1" fmla="*/ 5296691 w 5296691"/>
              <a:gd name="connsiteY1" fmla="*/ 6857674 h 6857674"/>
              <a:gd name="connsiteX2" fmla="*/ 4808416 w 5296691"/>
              <a:gd name="connsiteY2" fmla="*/ 6857674 h 6857674"/>
              <a:gd name="connsiteX3" fmla="*/ 5296691 w 5296691"/>
              <a:gd name="connsiteY3" fmla="*/ 2216926 h 6857674"/>
              <a:gd name="connsiteX4" fmla="*/ 5296691 w 5296691"/>
              <a:gd name="connsiteY4" fmla="*/ 2783310 h 6857674"/>
              <a:gd name="connsiteX5" fmla="*/ 1485068 w 5296691"/>
              <a:gd name="connsiteY5" fmla="*/ 6857674 h 6857674"/>
              <a:gd name="connsiteX6" fmla="*/ 1328078 w 5296691"/>
              <a:gd name="connsiteY6" fmla="*/ 6857674 h 6857674"/>
              <a:gd name="connsiteX7" fmla="*/ 3135897 w 5296691"/>
              <a:gd name="connsiteY7" fmla="*/ 0 h 6857674"/>
              <a:gd name="connsiteX8" fmla="*/ 3281431 w 5296691"/>
              <a:gd name="connsiteY8" fmla="*/ 0 h 6857674"/>
              <a:gd name="connsiteX9" fmla="*/ 460791 w 5296691"/>
              <a:gd name="connsiteY9" fmla="*/ 6857674 h 6857674"/>
              <a:gd name="connsiteX10" fmla="*/ 428524 w 5296691"/>
              <a:gd name="connsiteY10" fmla="*/ 6857674 h 6857674"/>
              <a:gd name="connsiteX11" fmla="*/ 1203452 w 5296691"/>
              <a:gd name="connsiteY11" fmla="*/ 0 h 6857674"/>
              <a:gd name="connsiteX12" fmla="*/ 1255699 w 5296691"/>
              <a:gd name="connsiteY12" fmla="*/ 0 h 6857674"/>
              <a:gd name="connsiteX13" fmla="*/ 11584 w 5296691"/>
              <a:gd name="connsiteY13" fmla="*/ 6857674 h 6857674"/>
              <a:gd name="connsiteX14" fmla="*/ 0 w 5296691"/>
              <a:gd name="connsiteY14" fmla="*/ 6857674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6691" h="6857674">
                <a:moveTo>
                  <a:pt x="5296691" y="6672462"/>
                </a:moveTo>
                <a:lnTo>
                  <a:pt x="5296691" y="6857674"/>
                </a:lnTo>
                <a:lnTo>
                  <a:pt x="4808416" y="6857674"/>
                </a:lnTo>
                <a:close/>
                <a:moveTo>
                  <a:pt x="5296691" y="2216926"/>
                </a:moveTo>
                <a:lnTo>
                  <a:pt x="5296691" y="2783310"/>
                </a:lnTo>
                <a:lnTo>
                  <a:pt x="1485068" y="6857674"/>
                </a:lnTo>
                <a:lnTo>
                  <a:pt x="1328078" y="6857674"/>
                </a:lnTo>
                <a:close/>
                <a:moveTo>
                  <a:pt x="3135897" y="0"/>
                </a:moveTo>
                <a:lnTo>
                  <a:pt x="3281431" y="0"/>
                </a:lnTo>
                <a:lnTo>
                  <a:pt x="460791" y="6857674"/>
                </a:lnTo>
                <a:lnTo>
                  <a:pt x="428524" y="6857674"/>
                </a:lnTo>
                <a:close/>
                <a:moveTo>
                  <a:pt x="1203452" y="0"/>
                </a:moveTo>
                <a:lnTo>
                  <a:pt x="1255699" y="0"/>
                </a:lnTo>
                <a:lnTo>
                  <a:pt x="11584" y="6857674"/>
                </a:lnTo>
                <a:lnTo>
                  <a:pt x="0" y="6857674"/>
                </a:lnTo>
                <a:close/>
              </a:path>
            </a:pathLst>
          </a:custGeom>
          <a:solidFill>
            <a:schemeClr val="accent1"/>
          </a:solidFill>
        </p:spPr>
        <p:txBody>
          <a:bodyPr wrap="square" lIns="0" tIns="0" rIns="0" bIns="0" rtlCol="0">
            <a:noAutofit/>
          </a:bodyPr>
          <a:lstStyle/>
          <a:p>
            <a:endParaRPr sz="1989"/>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919480" y="3235960"/>
            <a:ext cx="5742000" cy="1153160"/>
          </a:xfrm>
          <a:prstGeom prst="rect">
            <a:avLst/>
          </a:prstGeom>
        </p:spPr>
        <p:txBody>
          <a:bodyPr lIns="0" rIns="36000" anchor="b" anchorCtr="0">
            <a:noAutofit/>
          </a:bodyPr>
          <a:lstStyle>
            <a:lvl1pPr algn="l">
              <a:defRPr sz="2600" b="1" spc="-30" baseline="0">
                <a:solidFill>
                  <a:schemeClr val="accent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914400" y="4439921"/>
            <a:ext cx="5742000" cy="518160"/>
          </a:xfrm>
          <a:prstGeom prst="rect">
            <a:avLst/>
          </a:prstGeom>
        </p:spPr>
        <p:txBody>
          <a:bodyPr lIns="0" rIns="36000">
            <a:normAutofit/>
          </a:bodyPr>
          <a:lstStyle>
            <a:lvl1pPr marL="0" indent="0">
              <a:buNone/>
              <a:defRPr sz="1600" b="1" spc="20" baseline="0">
                <a:solidFill>
                  <a:schemeClr val="accent2"/>
                </a:solidFill>
              </a:defRPr>
            </a:lvl1pPr>
          </a:lstStyle>
          <a:p>
            <a:pPr lvl="0"/>
            <a:r>
              <a:rPr lang="fr-FR"/>
              <a:t>Ceci est un titre secondaire</a:t>
            </a:r>
          </a:p>
        </p:txBody>
      </p:sp>
      <p:sp>
        <p:nvSpPr>
          <p:cNvPr id="4" name="Espace réservé du texte 3">
            <a:extLst>
              <a:ext uri="{FF2B5EF4-FFF2-40B4-BE49-F238E27FC236}">
                <a16:creationId xmlns:a16="http://schemas.microsoft.com/office/drawing/2014/main" id="{2659AB0C-E387-47AF-E43C-980280EF4AFB}"/>
              </a:ext>
            </a:extLst>
          </p:cNvPr>
          <p:cNvSpPr>
            <a:spLocks noGrp="1"/>
          </p:cNvSpPr>
          <p:nvPr>
            <p:ph type="body" sz="quarter" idx="11" hasCustomPrompt="1"/>
          </p:nvPr>
        </p:nvSpPr>
        <p:spPr>
          <a:xfrm>
            <a:off x="119380" y="6624957"/>
            <a:ext cx="4114800" cy="233043"/>
          </a:xfrm>
          <a:prstGeom prst="rect">
            <a:avLst/>
          </a:prstGeom>
        </p:spPr>
        <p:txBody>
          <a:bodyPr lIns="0">
            <a:normAutofit/>
          </a:bodyPr>
          <a:lstStyle>
            <a:lvl1pPr marL="0" indent="0">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1042738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12760-0D59-5F48-A2D7-C324D1101E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05B1B40-9A0C-C75F-0485-7E4018F26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C1E0DA7-32AB-3DEE-7A6C-8F41480D7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8B9764-12C4-9DAF-D657-52F583EFAFD4}"/>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63EC9C0B-F9C4-2D05-3A25-1E88E9AF5327}"/>
              </a:ext>
            </a:extLst>
          </p:cNvPr>
          <p:cNvSpPr>
            <a:spLocks noGrp="1"/>
          </p:cNvSpPr>
          <p:nvPr>
            <p:ph type="ftr" sz="quarter" idx="11"/>
          </p:nvPr>
        </p:nvSpPr>
        <p:spPr/>
        <p:txBody>
          <a:bodyPr/>
          <a:lstStyle/>
          <a:p>
            <a:r>
              <a:rPr lang="fr-FR"/>
              <a:t>PUBLIC DOCUMENT – Department Name of the issuer – 00/00/0000</a:t>
            </a:r>
          </a:p>
        </p:txBody>
      </p:sp>
      <p:sp>
        <p:nvSpPr>
          <p:cNvPr id="7" name="Espace réservé du numéro de diapositive 6">
            <a:extLst>
              <a:ext uri="{FF2B5EF4-FFF2-40B4-BE49-F238E27FC236}">
                <a16:creationId xmlns:a16="http://schemas.microsoft.com/office/drawing/2014/main" id="{188D83E4-3519-9095-C8F9-65EB2D54C6DF}"/>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2368764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43FBC-5359-0AA4-8E7C-6A4FCDB1D03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E45BF5-1DC8-CB44-8864-3F9658362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C09261F-F865-B6C9-1D40-82B6111BD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DB467D-6FD2-734F-020B-8E0B0D95D736}"/>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AC0C9FD-F5ED-AB59-3D9D-43D1CBD85502}"/>
              </a:ext>
            </a:extLst>
          </p:cNvPr>
          <p:cNvSpPr>
            <a:spLocks noGrp="1"/>
          </p:cNvSpPr>
          <p:nvPr>
            <p:ph type="ftr" sz="quarter" idx="11"/>
          </p:nvPr>
        </p:nvSpPr>
        <p:spPr/>
        <p:txBody>
          <a:bodyPr/>
          <a:lstStyle/>
          <a:p>
            <a:r>
              <a:rPr lang="fr-FR"/>
              <a:t>PUBLIC DOCUMENT – Department Name of the issuer – 00/00/0000</a:t>
            </a:r>
          </a:p>
        </p:txBody>
      </p:sp>
      <p:sp>
        <p:nvSpPr>
          <p:cNvPr id="7" name="Espace réservé du numéro de diapositive 6">
            <a:extLst>
              <a:ext uri="{FF2B5EF4-FFF2-40B4-BE49-F238E27FC236}">
                <a16:creationId xmlns:a16="http://schemas.microsoft.com/office/drawing/2014/main" id="{241E852A-0075-5ADF-369C-C713090F902D}"/>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823864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D7E47-7778-DCA4-5BFB-53689EF1DD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54AD81-5EB4-B044-14F1-B1EFCB5791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CF3E8E-3CFE-F350-AF51-ACD0D27A85D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0AF445CB-ADF6-ACE0-5198-F508705A1D9B}"/>
              </a:ext>
            </a:extLst>
          </p:cNvPr>
          <p:cNvSpPr>
            <a:spLocks noGrp="1"/>
          </p:cNvSpPr>
          <p:nvPr>
            <p:ph type="ftr" sz="quarter" idx="11"/>
          </p:nvPr>
        </p:nvSpPr>
        <p:spPr/>
        <p:txBody>
          <a:body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8ABAAAF8-F788-B235-72FD-3D2F6698B1DE}"/>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3361983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260C048-0D1A-586A-15F2-BFB68D27959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45485F-955E-912E-A5CD-7F8584B956A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FF129C-D4B6-0705-28C3-12FB1358EEA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3F9238F-6877-13B6-3D94-4E8ADBD5D521}"/>
              </a:ext>
            </a:extLst>
          </p:cNvPr>
          <p:cNvSpPr>
            <a:spLocks noGrp="1"/>
          </p:cNvSpPr>
          <p:nvPr>
            <p:ph type="ftr" sz="quarter" idx="11"/>
          </p:nvPr>
        </p:nvSpPr>
        <p:spPr/>
        <p:txBody>
          <a:body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1D269578-5CD7-E459-228A-DC5C0E2958B6}"/>
              </a:ext>
            </a:extLst>
          </p:cNvPr>
          <p:cNvSpPr>
            <a:spLocks noGrp="1"/>
          </p:cNvSpPr>
          <p:nvPr>
            <p:ph type="sldNum" sz="quarter" idx="12"/>
          </p:nvPr>
        </p:nvSpPr>
        <p:spPr/>
        <p:txBody>
          <a:bodyPr/>
          <a:lstStyle/>
          <a:p>
            <a:fld id="{78988EDB-608C-7845-A8F7-99BAB1513CC6}" type="slidenum">
              <a:rPr lang="fr-FR" smtClean="0"/>
              <a:t>‹N°›</a:t>
            </a:fld>
            <a:endParaRPr lang="fr-FR"/>
          </a:p>
        </p:txBody>
      </p:sp>
    </p:spTree>
    <p:extLst>
      <p:ext uri="{BB962C8B-B14F-4D97-AF65-F5344CB8AC3E}">
        <p14:creationId xmlns:p14="http://schemas.microsoft.com/office/powerpoint/2010/main" val="3909480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ire losanges 1">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06F77AC2-3BF9-1E34-6C43-A6F2D30842ED}"/>
              </a:ext>
            </a:extLst>
          </p:cNvPr>
          <p:cNvGrpSpPr/>
          <p:nvPr userDrawn="1"/>
        </p:nvGrpSpPr>
        <p:grpSpPr>
          <a:xfrm>
            <a:off x="0" y="1"/>
            <a:ext cx="12192000" cy="6858356"/>
            <a:chOff x="176" y="0"/>
            <a:chExt cx="13439422" cy="7560067"/>
          </a:xfrm>
        </p:grpSpPr>
        <p:sp>
          <p:nvSpPr>
            <p:cNvPr id="16" name="object 2">
              <a:extLst>
                <a:ext uri="{FF2B5EF4-FFF2-40B4-BE49-F238E27FC236}">
                  <a16:creationId xmlns:a16="http://schemas.microsoft.com/office/drawing/2014/main" id="{47E68CB3-9FD0-8B02-827B-541373A960BD}"/>
                </a:ext>
              </a:extLst>
            </p:cNvPr>
            <p:cNvSpPr/>
            <p:nvPr/>
          </p:nvSpPr>
          <p:spPr>
            <a:xfrm>
              <a:off x="176" y="4464477"/>
              <a:ext cx="3108035" cy="3095197"/>
            </a:xfrm>
            <a:custGeom>
              <a:avLst/>
              <a:gdLst/>
              <a:ahLst/>
              <a:cxnLst/>
              <a:rect l="l" t="t" r="r" b="b"/>
              <a:pathLst>
                <a:path w="3063875" h="3051175">
                  <a:moveTo>
                    <a:pt x="0" y="0"/>
                  </a:moveTo>
                  <a:lnTo>
                    <a:pt x="0" y="3050997"/>
                  </a:lnTo>
                  <a:lnTo>
                    <a:pt x="3063608" y="3050997"/>
                  </a:lnTo>
                  <a:lnTo>
                    <a:pt x="0" y="0"/>
                  </a:lnTo>
                  <a:close/>
                </a:path>
              </a:pathLst>
            </a:custGeom>
            <a:solidFill>
              <a:srgbClr val="006EB8"/>
            </a:solidFill>
          </p:spPr>
          <p:txBody>
            <a:bodyPr wrap="square" lIns="0" tIns="0" rIns="0" bIns="0" rtlCol="0"/>
            <a:lstStyle/>
            <a:p>
              <a:pPr defTabSz="1007943"/>
              <a:endParaRPr sz="1984">
                <a:solidFill>
                  <a:prstClr val="black"/>
                </a:solidFill>
                <a:latin typeface="Calibri" panose="020F0502020204030204"/>
              </a:endParaRPr>
            </a:p>
          </p:txBody>
        </p:sp>
        <p:grpSp>
          <p:nvGrpSpPr>
            <p:cNvPr id="17" name="object 3">
              <a:extLst>
                <a:ext uri="{FF2B5EF4-FFF2-40B4-BE49-F238E27FC236}">
                  <a16:creationId xmlns:a16="http://schemas.microsoft.com/office/drawing/2014/main" id="{095AF68A-D7F5-FEAE-9D6B-B3B5F1F108A4}"/>
                </a:ext>
              </a:extLst>
            </p:cNvPr>
            <p:cNvGrpSpPr/>
            <p:nvPr/>
          </p:nvGrpSpPr>
          <p:grpSpPr>
            <a:xfrm>
              <a:off x="176" y="0"/>
              <a:ext cx="13439422" cy="7560067"/>
              <a:chOff x="0" y="-1"/>
              <a:chExt cx="13248463" cy="7452538"/>
            </a:xfrm>
          </p:grpSpPr>
          <p:sp>
            <p:nvSpPr>
              <p:cNvPr id="18" name="object 4">
                <a:extLst>
                  <a:ext uri="{FF2B5EF4-FFF2-40B4-BE49-F238E27FC236}">
                    <a16:creationId xmlns:a16="http://schemas.microsoft.com/office/drawing/2014/main" id="{29FEDEB2-35DE-4137-65AC-9BF03CC22E7B}"/>
                  </a:ext>
                </a:extLst>
              </p:cNvPr>
              <p:cNvSpPr/>
              <p:nvPr/>
            </p:nvSpPr>
            <p:spPr>
              <a:xfrm>
                <a:off x="11051998" y="-1"/>
                <a:ext cx="2196465" cy="2195830"/>
              </a:xfrm>
              <a:custGeom>
                <a:avLst/>
                <a:gdLst/>
                <a:ahLst/>
                <a:cxnLst/>
                <a:rect l="l" t="t" r="r" b="b"/>
                <a:pathLst>
                  <a:path w="2196465" h="2195830">
                    <a:moveTo>
                      <a:pt x="2195995" y="0"/>
                    </a:moveTo>
                    <a:lnTo>
                      <a:pt x="0" y="0"/>
                    </a:lnTo>
                    <a:lnTo>
                      <a:pt x="2195995" y="2195372"/>
                    </a:lnTo>
                    <a:lnTo>
                      <a:pt x="2195995" y="0"/>
                    </a:lnTo>
                    <a:close/>
                  </a:path>
                </a:pathLst>
              </a:custGeom>
              <a:solidFill>
                <a:srgbClr val="006EB8"/>
              </a:solidFill>
            </p:spPr>
            <p:txBody>
              <a:bodyPr wrap="square" lIns="0" tIns="0" rIns="0" bIns="0" rtlCol="0"/>
              <a:lstStyle/>
              <a:p>
                <a:pPr defTabSz="1007943"/>
                <a:endParaRPr sz="1984">
                  <a:solidFill>
                    <a:prstClr val="black"/>
                  </a:solidFill>
                  <a:latin typeface="Calibri" panose="020F0502020204030204"/>
                </a:endParaRPr>
              </a:p>
            </p:txBody>
          </p:sp>
          <p:sp>
            <p:nvSpPr>
              <p:cNvPr id="19" name="object 5">
                <a:extLst>
                  <a:ext uri="{FF2B5EF4-FFF2-40B4-BE49-F238E27FC236}">
                    <a16:creationId xmlns:a16="http://schemas.microsoft.com/office/drawing/2014/main" id="{F349E1E3-34BB-46DB-2EC5-46F80AC507B1}"/>
                  </a:ext>
                </a:extLst>
              </p:cNvPr>
              <p:cNvSpPr/>
              <p:nvPr/>
            </p:nvSpPr>
            <p:spPr>
              <a:xfrm>
                <a:off x="7982643" y="2195372"/>
                <a:ext cx="5265420" cy="5257165"/>
              </a:xfrm>
              <a:custGeom>
                <a:avLst/>
                <a:gdLst/>
                <a:ahLst/>
                <a:cxnLst/>
                <a:rect l="l" t="t" r="r" b="b"/>
                <a:pathLst>
                  <a:path w="5265419" h="5257165">
                    <a:moveTo>
                      <a:pt x="5265356" y="0"/>
                    </a:moveTo>
                    <a:lnTo>
                      <a:pt x="0" y="5256631"/>
                    </a:lnTo>
                    <a:lnTo>
                      <a:pt x="5265356" y="5256631"/>
                    </a:lnTo>
                    <a:lnTo>
                      <a:pt x="5265356" y="0"/>
                    </a:lnTo>
                    <a:close/>
                  </a:path>
                </a:pathLst>
              </a:custGeom>
              <a:solidFill>
                <a:schemeClr val="bg1"/>
              </a:solidFill>
            </p:spPr>
            <p:txBody>
              <a:bodyPr wrap="square" lIns="0" tIns="0" rIns="0" bIns="0" rtlCol="0"/>
              <a:lstStyle/>
              <a:p>
                <a:pPr defTabSz="1007943"/>
                <a:endParaRPr sz="1984">
                  <a:solidFill>
                    <a:prstClr val="black"/>
                  </a:solidFill>
                  <a:latin typeface="Calibri" panose="020F0502020204030204"/>
                </a:endParaRPr>
              </a:p>
            </p:txBody>
          </p:sp>
          <p:sp>
            <p:nvSpPr>
              <p:cNvPr id="20" name="object 6">
                <a:extLst>
                  <a:ext uri="{FF2B5EF4-FFF2-40B4-BE49-F238E27FC236}">
                    <a16:creationId xmlns:a16="http://schemas.microsoft.com/office/drawing/2014/main" id="{7F2D4C5C-172A-CA4F-2AE9-59312B865B97}"/>
                  </a:ext>
                </a:extLst>
              </p:cNvPr>
              <p:cNvSpPr/>
              <p:nvPr/>
            </p:nvSpPr>
            <p:spPr>
              <a:xfrm>
                <a:off x="0" y="-1"/>
                <a:ext cx="13248006" cy="7452359"/>
              </a:xfrm>
              <a:custGeom>
                <a:avLst/>
                <a:gdLst/>
                <a:ahLst/>
                <a:cxnLst/>
                <a:rect l="l" t="t" r="r" b="b"/>
                <a:pathLst>
                  <a:path w="13248005" h="7452359">
                    <a:moveTo>
                      <a:pt x="11051997" y="0"/>
                    </a:moveTo>
                    <a:lnTo>
                      <a:pt x="0" y="0"/>
                    </a:lnTo>
                    <a:lnTo>
                      <a:pt x="0" y="4401007"/>
                    </a:lnTo>
                    <a:lnTo>
                      <a:pt x="3060001" y="7452004"/>
                    </a:lnTo>
                    <a:lnTo>
                      <a:pt x="7982991" y="7452004"/>
                    </a:lnTo>
                    <a:lnTo>
                      <a:pt x="13247992" y="2195372"/>
                    </a:lnTo>
                    <a:lnTo>
                      <a:pt x="11051997" y="0"/>
                    </a:lnTo>
                    <a:close/>
                  </a:path>
                </a:pathLst>
              </a:custGeom>
              <a:solidFill>
                <a:srgbClr val="031F73"/>
              </a:solidFill>
            </p:spPr>
            <p:txBody>
              <a:bodyPr wrap="square" lIns="0" tIns="0" rIns="0" bIns="0" rtlCol="0"/>
              <a:lstStyle/>
              <a:p>
                <a:pPr defTabSz="1007943"/>
                <a:endParaRPr sz="1984">
                  <a:solidFill>
                    <a:prstClr val="black"/>
                  </a:solidFill>
                  <a:latin typeface="Calibri" panose="020F0502020204030204"/>
                </a:endParaRPr>
              </a:p>
            </p:txBody>
          </p:sp>
        </p:grpSp>
      </p:grpSp>
      <p:sp>
        <p:nvSpPr>
          <p:cNvPr id="2" name="Titre 1">
            <a:extLst>
              <a:ext uri="{FF2B5EF4-FFF2-40B4-BE49-F238E27FC236}">
                <a16:creationId xmlns:a16="http://schemas.microsoft.com/office/drawing/2014/main" id="{9D7290E7-A347-E5CB-4DBA-9939ACE5D6A6}"/>
              </a:ext>
            </a:extLst>
          </p:cNvPr>
          <p:cNvSpPr>
            <a:spLocks noGrp="1"/>
          </p:cNvSpPr>
          <p:nvPr>
            <p:ph type="ctrTitle" hasCustomPrompt="1"/>
          </p:nvPr>
        </p:nvSpPr>
        <p:spPr>
          <a:xfrm>
            <a:off x="1761066" y="3543417"/>
            <a:ext cx="7281333" cy="995363"/>
          </a:xfrm>
          <a:prstGeom prst="rect">
            <a:avLst/>
          </a:prstGeom>
        </p:spPr>
        <p:txBody>
          <a:bodyPr anchor="t" anchorCtr="0">
            <a:normAutofit/>
          </a:bodyPr>
          <a:lstStyle>
            <a:lvl1pPr algn="l">
              <a:defRPr sz="2600" b="1" spc="-30" baseline="0">
                <a:solidFill>
                  <a:schemeClr val="bg1"/>
                </a:solidFill>
              </a:defRPr>
            </a:lvl1pPr>
          </a:lstStyle>
          <a:p>
            <a:r>
              <a:rPr lang="fr-FR"/>
              <a:t>Titre du chapitre sur deux lignes</a:t>
            </a:r>
          </a:p>
        </p:txBody>
      </p:sp>
      <p:sp>
        <p:nvSpPr>
          <p:cNvPr id="5" name="Espace réservé du pied de page 4">
            <a:extLst>
              <a:ext uri="{FF2B5EF4-FFF2-40B4-BE49-F238E27FC236}">
                <a16:creationId xmlns:a16="http://schemas.microsoft.com/office/drawing/2014/main" id="{D587537F-1E66-EDC6-7FCE-1B702B13D843}"/>
              </a:ext>
            </a:extLst>
          </p:cNvPr>
          <p:cNvSpPr>
            <a:spLocks noGrp="1"/>
          </p:cNvSpPr>
          <p:nvPr>
            <p:ph type="ftr" sz="quarter" idx="11"/>
          </p:nvPr>
        </p:nvSpPr>
        <p:spPr>
          <a:xfrm rot="16200000">
            <a:off x="-1924015" y="3745466"/>
            <a:ext cx="4450364"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5D9E3FB1-8C61-7A25-052E-8BAEEFCBB355}"/>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accent1"/>
                </a:solidFill>
              </a:defRPr>
            </a:lvl1pPr>
          </a:lstStyle>
          <a:p>
            <a:fld id="{94F53136-B295-464E-8377-DFA473DBE89B}" type="slidenum">
              <a:rPr lang="fr-FR" smtClean="0"/>
              <a:pPr/>
              <a:t>‹N°›</a:t>
            </a:fld>
            <a:endParaRPr lang="fr-FR"/>
          </a:p>
        </p:txBody>
      </p:sp>
      <p:pic>
        <p:nvPicPr>
          <p:cNvPr id="22" name="Image 21">
            <a:extLst>
              <a:ext uri="{FF2B5EF4-FFF2-40B4-BE49-F238E27FC236}">
                <a16:creationId xmlns:a16="http://schemas.microsoft.com/office/drawing/2014/main" id="{72580C12-B1C8-E8CE-C4AE-CF902F39AB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26" name="Espace réservé du texte 25">
            <a:extLst>
              <a:ext uri="{FF2B5EF4-FFF2-40B4-BE49-F238E27FC236}">
                <a16:creationId xmlns:a16="http://schemas.microsoft.com/office/drawing/2014/main" id="{119F33B1-F7D8-0472-EF54-03EF7023214B}"/>
              </a:ext>
            </a:extLst>
          </p:cNvPr>
          <p:cNvSpPr>
            <a:spLocks noGrp="1"/>
          </p:cNvSpPr>
          <p:nvPr>
            <p:ph type="body" sz="quarter" idx="13" hasCustomPrompt="1"/>
          </p:nvPr>
        </p:nvSpPr>
        <p:spPr>
          <a:xfrm>
            <a:off x="1761066" y="1628701"/>
            <a:ext cx="2311929" cy="1914525"/>
          </a:xfrm>
          <a:prstGeom prst="rect">
            <a:avLst/>
          </a:prstGeom>
        </p:spPr>
        <p:txBody>
          <a:bodyPr bIns="0" anchor="b" anchorCtr="0">
            <a:noAutofit/>
          </a:bodyPr>
          <a:lstStyle>
            <a:lvl1pPr marL="0" indent="0">
              <a:buNone/>
              <a:defRPr sz="13000" b="1">
                <a:ln w="19050">
                  <a:solidFill>
                    <a:schemeClr val="bg1"/>
                  </a:solidFill>
                </a:ln>
                <a:noFill/>
              </a:defRPr>
            </a:lvl1pPr>
          </a:lstStyle>
          <a:p>
            <a:pPr lvl="0"/>
            <a:r>
              <a:rPr lang="fr-FR"/>
              <a:t>00</a:t>
            </a:r>
          </a:p>
        </p:txBody>
      </p:sp>
    </p:spTree>
    <p:extLst>
      <p:ext uri="{BB962C8B-B14F-4D97-AF65-F5344CB8AC3E}">
        <p14:creationId xmlns:p14="http://schemas.microsoft.com/office/powerpoint/2010/main" val="3031557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ire losanges 2">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06F77AC2-3BF9-1E34-6C43-A6F2D30842ED}"/>
              </a:ext>
            </a:extLst>
          </p:cNvPr>
          <p:cNvGrpSpPr/>
          <p:nvPr userDrawn="1"/>
        </p:nvGrpSpPr>
        <p:grpSpPr>
          <a:xfrm>
            <a:off x="0" y="1"/>
            <a:ext cx="12192000" cy="6858356"/>
            <a:chOff x="176" y="0"/>
            <a:chExt cx="13439422" cy="7560067"/>
          </a:xfrm>
        </p:grpSpPr>
        <p:sp>
          <p:nvSpPr>
            <p:cNvPr id="16" name="object 2">
              <a:extLst>
                <a:ext uri="{FF2B5EF4-FFF2-40B4-BE49-F238E27FC236}">
                  <a16:creationId xmlns:a16="http://schemas.microsoft.com/office/drawing/2014/main" id="{47E68CB3-9FD0-8B02-827B-541373A960BD}"/>
                </a:ext>
              </a:extLst>
            </p:cNvPr>
            <p:cNvSpPr/>
            <p:nvPr/>
          </p:nvSpPr>
          <p:spPr>
            <a:xfrm>
              <a:off x="176" y="4464477"/>
              <a:ext cx="3108035" cy="3095197"/>
            </a:xfrm>
            <a:custGeom>
              <a:avLst/>
              <a:gdLst/>
              <a:ahLst/>
              <a:cxnLst/>
              <a:rect l="l" t="t" r="r" b="b"/>
              <a:pathLst>
                <a:path w="3063875" h="3051175">
                  <a:moveTo>
                    <a:pt x="0" y="0"/>
                  </a:moveTo>
                  <a:lnTo>
                    <a:pt x="0" y="3050997"/>
                  </a:lnTo>
                  <a:lnTo>
                    <a:pt x="3063608" y="3050997"/>
                  </a:lnTo>
                  <a:lnTo>
                    <a:pt x="0" y="0"/>
                  </a:lnTo>
                  <a:close/>
                </a:path>
              </a:pathLst>
            </a:custGeom>
            <a:solidFill>
              <a:srgbClr val="006EB8"/>
            </a:solidFill>
          </p:spPr>
          <p:txBody>
            <a:bodyPr wrap="square" lIns="0" tIns="0" rIns="0" bIns="0" rtlCol="0"/>
            <a:lstStyle/>
            <a:p>
              <a:pPr defTabSz="1007943"/>
              <a:endParaRPr sz="1984">
                <a:solidFill>
                  <a:prstClr val="black"/>
                </a:solidFill>
                <a:latin typeface="Calibri" panose="020F0502020204030204"/>
              </a:endParaRPr>
            </a:p>
          </p:txBody>
        </p:sp>
        <p:grpSp>
          <p:nvGrpSpPr>
            <p:cNvPr id="17" name="object 3">
              <a:extLst>
                <a:ext uri="{FF2B5EF4-FFF2-40B4-BE49-F238E27FC236}">
                  <a16:creationId xmlns:a16="http://schemas.microsoft.com/office/drawing/2014/main" id="{095AF68A-D7F5-FEAE-9D6B-B3B5F1F108A4}"/>
                </a:ext>
              </a:extLst>
            </p:cNvPr>
            <p:cNvGrpSpPr/>
            <p:nvPr/>
          </p:nvGrpSpPr>
          <p:grpSpPr>
            <a:xfrm>
              <a:off x="176" y="0"/>
              <a:ext cx="13439422" cy="7560067"/>
              <a:chOff x="0" y="-1"/>
              <a:chExt cx="13248463" cy="7452538"/>
            </a:xfrm>
          </p:grpSpPr>
          <p:sp>
            <p:nvSpPr>
              <p:cNvPr id="18" name="object 4">
                <a:extLst>
                  <a:ext uri="{FF2B5EF4-FFF2-40B4-BE49-F238E27FC236}">
                    <a16:creationId xmlns:a16="http://schemas.microsoft.com/office/drawing/2014/main" id="{29FEDEB2-35DE-4137-65AC-9BF03CC22E7B}"/>
                  </a:ext>
                </a:extLst>
              </p:cNvPr>
              <p:cNvSpPr/>
              <p:nvPr/>
            </p:nvSpPr>
            <p:spPr>
              <a:xfrm>
                <a:off x="11051998" y="-1"/>
                <a:ext cx="2196465" cy="2195830"/>
              </a:xfrm>
              <a:custGeom>
                <a:avLst/>
                <a:gdLst/>
                <a:ahLst/>
                <a:cxnLst/>
                <a:rect l="l" t="t" r="r" b="b"/>
                <a:pathLst>
                  <a:path w="2196465" h="2195830">
                    <a:moveTo>
                      <a:pt x="2195995" y="0"/>
                    </a:moveTo>
                    <a:lnTo>
                      <a:pt x="0" y="0"/>
                    </a:lnTo>
                    <a:lnTo>
                      <a:pt x="2195995" y="2195372"/>
                    </a:lnTo>
                    <a:lnTo>
                      <a:pt x="2195995" y="0"/>
                    </a:lnTo>
                    <a:close/>
                  </a:path>
                </a:pathLst>
              </a:custGeom>
              <a:solidFill>
                <a:srgbClr val="006EB8"/>
              </a:solidFill>
            </p:spPr>
            <p:txBody>
              <a:bodyPr wrap="square" lIns="0" tIns="0" rIns="0" bIns="0" rtlCol="0"/>
              <a:lstStyle/>
              <a:p>
                <a:pPr defTabSz="1007943"/>
                <a:endParaRPr sz="1984">
                  <a:solidFill>
                    <a:prstClr val="black"/>
                  </a:solidFill>
                  <a:latin typeface="Calibri" panose="020F0502020204030204"/>
                </a:endParaRPr>
              </a:p>
            </p:txBody>
          </p:sp>
          <p:sp>
            <p:nvSpPr>
              <p:cNvPr id="19" name="object 5">
                <a:extLst>
                  <a:ext uri="{FF2B5EF4-FFF2-40B4-BE49-F238E27FC236}">
                    <a16:creationId xmlns:a16="http://schemas.microsoft.com/office/drawing/2014/main" id="{F349E1E3-34BB-46DB-2EC5-46F80AC507B1}"/>
                  </a:ext>
                </a:extLst>
              </p:cNvPr>
              <p:cNvSpPr/>
              <p:nvPr/>
            </p:nvSpPr>
            <p:spPr>
              <a:xfrm>
                <a:off x="7982643" y="2195372"/>
                <a:ext cx="5265420" cy="5257165"/>
              </a:xfrm>
              <a:custGeom>
                <a:avLst/>
                <a:gdLst/>
                <a:ahLst/>
                <a:cxnLst/>
                <a:rect l="l" t="t" r="r" b="b"/>
                <a:pathLst>
                  <a:path w="5265419" h="5257165">
                    <a:moveTo>
                      <a:pt x="5265356" y="0"/>
                    </a:moveTo>
                    <a:lnTo>
                      <a:pt x="0" y="5256631"/>
                    </a:lnTo>
                    <a:lnTo>
                      <a:pt x="5265356" y="5256631"/>
                    </a:lnTo>
                    <a:lnTo>
                      <a:pt x="5265356" y="0"/>
                    </a:lnTo>
                    <a:close/>
                  </a:path>
                </a:pathLst>
              </a:custGeom>
              <a:solidFill>
                <a:schemeClr val="accent1"/>
              </a:solidFill>
            </p:spPr>
            <p:txBody>
              <a:bodyPr wrap="square" lIns="0" tIns="0" rIns="0" bIns="0" rtlCol="0"/>
              <a:lstStyle/>
              <a:p>
                <a:pPr defTabSz="1007943"/>
                <a:endParaRPr sz="1984">
                  <a:solidFill>
                    <a:prstClr val="black"/>
                  </a:solidFill>
                  <a:latin typeface="Calibri" panose="020F0502020204030204"/>
                </a:endParaRPr>
              </a:p>
            </p:txBody>
          </p:sp>
          <p:sp>
            <p:nvSpPr>
              <p:cNvPr id="20" name="object 6">
                <a:extLst>
                  <a:ext uri="{FF2B5EF4-FFF2-40B4-BE49-F238E27FC236}">
                    <a16:creationId xmlns:a16="http://schemas.microsoft.com/office/drawing/2014/main" id="{7F2D4C5C-172A-CA4F-2AE9-59312B865B97}"/>
                  </a:ext>
                </a:extLst>
              </p:cNvPr>
              <p:cNvSpPr/>
              <p:nvPr/>
            </p:nvSpPr>
            <p:spPr>
              <a:xfrm>
                <a:off x="0" y="-1"/>
                <a:ext cx="13248006" cy="7452359"/>
              </a:xfrm>
              <a:custGeom>
                <a:avLst/>
                <a:gdLst/>
                <a:ahLst/>
                <a:cxnLst/>
                <a:rect l="l" t="t" r="r" b="b"/>
                <a:pathLst>
                  <a:path w="13248005" h="7452359">
                    <a:moveTo>
                      <a:pt x="11051997" y="0"/>
                    </a:moveTo>
                    <a:lnTo>
                      <a:pt x="0" y="0"/>
                    </a:lnTo>
                    <a:lnTo>
                      <a:pt x="0" y="4401007"/>
                    </a:lnTo>
                    <a:lnTo>
                      <a:pt x="3060001" y="7452004"/>
                    </a:lnTo>
                    <a:lnTo>
                      <a:pt x="7982991" y="7452004"/>
                    </a:lnTo>
                    <a:lnTo>
                      <a:pt x="13247992" y="2195372"/>
                    </a:lnTo>
                    <a:lnTo>
                      <a:pt x="11051997" y="0"/>
                    </a:lnTo>
                    <a:close/>
                  </a:path>
                </a:pathLst>
              </a:custGeom>
              <a:solidFill>
                <a:schemeClr val="bg1"/>
              </a:solidFill>
            </p:spPr>
            <p:txBody>
              <a:bodyPr wrap="square" lIns="0" tIns="0" rIns="0" bIns="0" rtlCol="0"/>
              <a:lstStyle/>
              <a:p>
                <a:pPr defTabSz="1007943"/>
                <a:endParaRPr sz="1984">
                  <a:solidFill>
                    <a:schemeClr val="bg1"/>
                  </a:solidFill>
                  <a:latin typeface="Calibri" panose="020F0502020204030204"/>
                </a:endParaRPr>
              </a:p>
            </p:txBody>
          </p:sp>
        </p:grpSp>
      </p:grpSp>
      <p:sp>
        <p:nvSpPr>
          <p:cNvPr id="2" name="Titre 1">
            <a:extLst>
              <a:ext uri="{FF2B5EF4-FFF2-40B4-BE49-F238E27FC236}">
                <a16:creationId xmlns:a16="http://schemas.microsoft.com/office/drawing/2014/main" id="{9D7290E7-A347-E5CB-4DBA-9939ACE5D6A6}"/>
              </a:ext>
            </a:extLst>
          </p:cNvPr>
          <p:cNvSpPr>
            <a:spLocks noGrp="1"/>
          </p:cNvSpPr>
          <p:nvPr>
            <p:ph type="ctrTitle" hasCustomPrompt="1"/>
          </p:nvPr>
        </p:nvSpPr>
        <p:spPr>
          <a:xfrm>
            <a:off x="1761066" y="3543417"/>
            <a:ext cx="7281333" cy="995363"/>
          </a:xfrm>
          <a:prstGeom prst="rect">
            <a:avLst/>
          </a:prstGeom>
        </p:spPr>
        <p:txBody>
          <a:bodyPr anchor="t" anchorCtr="0">
            <a:normAutofit/>
          </a:bodyPr>
          <a:lstStyle>
            <a:lvl1pPr algn="l">
              <a:defRPr sz="2600" b="1" spc="-30" baseline="0">
                <a:solidFill>
                  <a:schemeClr val="accent1"/>
                </a:solidFill>
              </a:defRPr>
            </a:lvl1pPr>
          </a:lstStyle>
          <a:p>
            <a:r>
              <a:rPr lang="fr-FR"/>
              <a:t>Titre du chapitre sur deux lignes</a:t>
            </a:r>
          </a:p>
        </p:txBody>
      </p:sp>
      <p:sp>
        <p:nvSpPr>
          <p:cNvPr id="5" name="Espace réservé du pied de page 4">
            <a:extLst>
              <a:ext uri="{FF2B5EF4-FFF2-40B4-BE49-F238E27FC236}">
                <a16:creationId xmlns:a16="http://schemas.microsoft.com/office/drawing/2014/main" id="{D587537F-1E66-EDC6-7FCE-1B702B13D843}"/>
              </a:ext>
            </a:extLst>
          </p:cNvPr>
          <p:cNvSpPr>
            <a:spLocks noGrp="1"/>
          </p:cNvSpPr>
          <p:nvPr>
            <p:ph type="ftr" sz="quarter" idx="11"/>
          </p:nvPr>
        </p:nvSpPr>
        <p:spPr>
          <a:xfrm rot="16200000">
            <a:off x="-1924015" y="3745466"/>
            <a:ext cx="4450363"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5D9E3FB1-8C61-7A25-052E-8BAEEFCBB355}"/>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bg1"/>
                </a:solidFill>
              </a:defRPr>
            </a:lvl1pPr>
          </a:lstStyle>
          <a:p>
            <a:fld id="{94F53136-B295-464E-8377-DFA473DBE89B}" type="slidenum">
              <a:rPr lang="fr-FR" smtClean="0"/>
              <a:pPr/>
              <a:t>‹N°›</a:t>
            </a:fld>
            <a:endParaRPr lang="fr-FR"/>
          </a:p>
        </p:txBody>
      </p:sp>
      <p:pic>
        <p:nvPicPr>
          <p:cNvPr id="22" name="Image 21">
            <a:extLst>
              <a:ext uri="{FF2B5EF4-FFF2-40B4-BE49-F238E27FC236}">
                <a16:creationId xmlns:a16="http://schemas.microsoft.com/office/drawing/2014/main" id="{72580C12-B1C8-E8CE-C4AE-CF902F39AB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26" name="Espace réservé du texte 25">
            <a:extLst>
              <a:ext uri="{FF2B5EF4-FFF2-40B4-BE49-F238E27FC236}">
                <a16:creationId xmlns:a16="http://schemas.microsoft.com/office/drawing/2014/main" id="{119F33B1-F7D8-0472-EF54-03EF7023214B}"/>
              </a:ext>
            </a:extLst>
          </p:cNvPr>
          <p:cNvSpPr>
            <a:spLocks noGrp="1"/>
          </p:cNvSpPr>
          <p:nvPr>
            <p:ph type="body" sz="quarter" idx="13" hasCustomPrompt="1"/>
          </p:nvPr>
        </p:nvSpPr>
        <p:spPr>
          <a:xfrm>
            <a:off x="1761066" y="1628701"/>
            <a:ext cx="2311929" cy="1914525"/>
          </a:xfrm>
          <a:prstGeom prst="rect">
            <a:avLst/>
          </a:prstGeom>
        </p:spPr>
        <p:txBody>
          <a:bodyPr bIns="0" anchor="b" anchorCtr="0">
            <a:noAutofit/>
          </a:bodyPr>
          <a:lstStyle>
            <a:lvl1pPr marL="0" indent="0">
              <a:buNone/>
              <a:defRPr sz="13000" b="1">
                <a:ln w="19050">
                  <a:solidFill>
                    <a:schemeClr val="accent1"/>
                  </a:solidFill>
                </a:ln>
                <a:noFill/>
              </a:defRPr>
            </a:lvl1pPr>
          </a:lstStyle>
          <a:p>
            <a:pPr lvl="0"/>
            <a:r>
              <a:rPr lang="fr-FR"/>
              <a:t>00</a:t>
            </a:r>
          </a:p>
        </p:txBody>
      </p:sp>
    </p:spTree>
    <p:extLst>
      <p:ext uri="{BB962C8B-B14F-4D97-AF65-F5344CB8AC3E}">
        <p14:creationId xmlns:p14="http://schemas.microsoft.com/office/powerpoint/2010/main" val="1159475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ire losanges 3">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06F77AC2-3BF9-1E34-6C43-A6F2D30842ED}"/>
              </a:ext>
            </a:extLst>
          </p:cNvPr>
          <p:cNvGrpSpPr/>
          <p:nvPr userDrawn="1"/>
        </p:nvGrpSpPr>
        <p:grpSpPr>
          <a:xfrm>
            <a:off x="0" y="1"/>
            <a:ext cx="12192000" cy="6858356"/>
            <a:chOff x="176" y="0"/>
            <a:chExt cx="13439422" cy="7560067"/>
          </a:xfrm>
        </p:grpSpPr>
        <p:sp>
          <p:nvSpPr>
            <p:cNvPr id="16" name="object 2">
              <a:extLst>
                <a:ext uri="{FF2B5EF4-FFF2-40B4-BE49-F238E27FC236}">
                  <a16:creationId xmlns:a16="http://schemas.microsoft.com/office/drawing/2014/main" id="{47E68CB3-9FD0-8B02-827B-541373A960BD}"/>
                </a:ext>
              </a:extLst>
            </p:cNvPr>
            <p:cNvSpPr/>
            <p:nvPr/>
          </p:nvSpPr>
          <p:spPr>
            <a:xfrm>
              <a:off x="176" y="4464477"/>
              <a:ext cx="3108035" cy="3095197"/>
            </a:xfrm>
            <a:custGeom>
              <a:avLst/>
              <a:gdLst/>
              <a:ahLst/>
              <a:cxnLst/>
              <a:rect l="l" t="t" r="r" b="b"/>
              <a:pathLst>
                <a:path w="3063875" h="3051175">
                  <a:moveTo>
                    <a:pt x="0" y="0"/>
                  </a:moveTo>
                  <a:lnTo>
                    <a:pt x="0" y="3050997"/>
                  </a:lnTo>
                  <a:lnTo>
                    <a:pt x="3063608" y="3050997"/>
                  </a:lnTo>
                  <a:lnTo>
                    <a:pt x="0" y="0"/>
                  </a:lnTo>
                  <a:close/>
                </a:path>
              </a:pathLst>
            </a:custGeom>
            <a:solidFill>
              <a:schemeClr val="accent1"/>
            </a:solidFill>
          </p:spPr>
          <p:txBody>
            <a:bodyPr wrap="square" lIns="0" tIns="0" rIns="0" bIns="0" rtlCol="0"/>
            <a:lstStyle/>
            <a:p>
              <a:pPr lvl="0" defTabSz="1007943"/>
              <a:endParaRPr sz="1984">
                <a:solidFill>
                  <a:prstClr val="black"/>
                </a:solidFill>
                <a:latin typeface="Calibri" panose="020F0502020204030204"/>
              </a:endParaRPr>
            </a:p>
          </p:txBody>
        </p:sp>
        <p:grpSp>
          <p:nvGrpSpPr>
            <p:cNvPr id="17" name="object 3">
              <a:extLst>
                <a:ext uri="{FF2B5EF4-FFF2-40B4-BE49-F238E27FC236}">
                  <a16:creationId xmlns:a16="http://schemas.microsoft.com/office/drawing/2014/main" id="{095AF68A-D7F5-FEAE-9D6B-B3B5F1F108A4}"/>
                </a:ext>
              </a:extLst>
            </p:cNvPr>
            <p:cNvGrpSpPr/>
            <p:nvPr/>
          </p:nvGrpSpPr>
          <p:grpSpPr>
            <a:xfrm>
              <a:off x="177" y="0"/>
              <a:ext cx="13439421" cy="7560067"/>
              <a:chOff x="1" y="-1"/>
              <a:chExt cx="13248462" cy="7452538"/>
            </a:xfrm>
          </p:grpSpPr>
          <p:sp>
            <p:nvSpPr>
              <p:cNvPr id="18" name="object 4">
                <a:extLst>
                  <a:ext uri="{FF2B5EF4-FFF2-40B4-BE49-F238E27FC236}">
                    <a16:creationId xmlns:a16="http://schemas.microsoft.com/office/drawing/2014/main" id="{29FEDEB2-35DE-4137-65AC-9BF03CC22E7B}"/>
                  </a:ext>
                </a:extLst>
              </p:cNvPr>
              <p:cNvSpPr/>
              <p:nvPr/>
            </p:nvSpPr>
            <p:spPr>
              <a:xfrm>
                <a:off x="11051998" y="-1"/>
                <a:ext cx="2196465" cy="2195830"/>
              </a:xfrm>
              <a:custGeom>
                <a:avLst/>
                <a:gdLst/>
                <a:ahLst/>
                <a:cxnLst/>
                <a:rect l="l" t="t" r="r" b="b"/>
                <a:pathLst>
                  <a:path w="2196465" h="2195830">
                    <a:moveTo>
                      <a:pt x="2195995" y="0"/>
                    </a:moveTo>
                    <a:lnTo>
                      <a:pt x="0" y="0"/>
                    </a:lnTo>
                    <a:lnTo>
                      <a:pt x="2195995" y="2195372"/>
                    </a:lnTo>
                    <a:lnTo>
                      <a:pt x="2195995" y="0"/>
                    </a:lnTo>
                    <a:close/>
                  </a:path>
                </a:pathLst>
              </a:custGeom>
              <a:solidFill>
                <a:schemeClr val="accent1"/>
              </a:solidFill>
            </p:spPr>
            <p:txBody>
              <a:bodyPr wrap="square" lIns="0" tIns="0" rIns="0" bIns="0" rtlCol="0"/>
              <a:lstStyle/>
              <a:p>
                <a:pPr lvl="0" defTabSz="1007943"/>
                <a:endParaRPr sz="1984">
                  <a:solidFill>
                    <a:prstClr val="black"/>
                  </a:solidFill>
                  <a:latin typeface="Calibri" panose="020F0502020204030204"/>
                </a:endParaRPr>
              </a:p>
            </p:txBody>
          </p:sp>
          <p:sp>
            <p:nvSpPr>
              <p:cNvPr id="19" name="object 5">
                <a:extLst>
                  <a:ext uri="{FF2B5EF4-FFF2-40B4-BE49-F238E27FC236}">
                    <a16:creationId xmlns:a16="http://schemas.microsoft.com/office/drawing/2014/main" id="{F349E1E3-34BB-46DB-2EC5-46F80AC507B1}"/>
                  </a:ext>
                </a:extLst>
              </p:cNvPr>
              <p:cNvSpPr/>
              <p:nvPr/>
            </p:nvSpPr>
            <p:spPr>
              <a:xfrm>
                <a:off x="7982643" y="2195372"/>
                <a:ext cx="5265420" cy="5257165"/>
              </a:xfrm>
              <a:custGeom>
                <a:avLst/>
                <a:gdLst/>
                <a:ahLst/>
                <a:cxnLst/>
                <a:rect l="l" t="t" r="r" b="b"/>
                <a:pathLst>
                  <a:path w="5265419" h="5257165">
                    <a:moveTo>
                      <a:pt x="5265356" y="0"/>
                    </a:moveTo>
                    <a:lnTo>
                      <a:pt x="0" y="5256631"/>
                    </a:lnTo>
                    <a:lnTo>
                      <a:pt x="5265356" y="5256631"/>
                    </a:lnTo>
                    <a:lnTo>
                      <a:pt x="5265356" y="0"/>
                    </a:lnTo>
                    <a:close/>
                  </a:path>
                </a:pathLst>
              </a:custGeom>
              <a:solidFill>
                <a:schemeClr val="bg1"/>
              </a:solidFill>
            </p:spPr>
            <p:txBody>
              <a:bodyPr wrap="square" lIns="0" tIns="0" rIns="0" bIns="0" rtlCol="0"/>
              <a:lstStyle/>
              <a:p>
                <a:pPr lvl="0" defTabSz="1007943"/>
                <a:endParaRPr sz="1984">
                  <a:solidFill>
                    <a:schemeClr val="bg1"/>
                  </a:solidFill>
                  <a:latin typeface="Calibri" panose="020F0502020204030204"/>
                </a:endParaRPr>
              </a:p>
            </p:txBody>
          </p:sp>
          <p:sp>
            <p:nvSpPr>
              <p:cNvPr id="20" name="object 6">
                <a:extLst>
                  <a:ext uri="{FF2B5EF4-FFF2-40B4-BE49-F238E27FC236}">
                    <a16:creationId xmlns:a16="http://schemas.microsoft.com/office/drawing/2014/main" id="{7F2D4C5C-172A-CA4F-2AE9-59312B865B97}"/>
                  </a:ext>
                </a:extLst>
              </p:cNvPr>
              <p:cNvSpPr/>
              <p:nvPr/>
            </p:nvSpPr>
            <p:spPr>
              <a:xfrm>
                <a:off x="1" y="-1"/>
                <a:ext cx="13248006" cy="7452359"/>
              </a:xfrm>
              <a:custGeom>
                <a:avLst/>
                <a:gdLst/>
                <a:ahLst/>
                <a:cxnLst/>
                <a:rect l="l" t="t" r="r" b="b"/>
                <a:pathLst>
                  <a:path w="13248005" h="7452359">
                    <a:moveTo>
                      <a:pt x="11051997" y="0"/>
                    </a:moveTo>
                    <a:lnTo>
                      <a:pt x="0" y="0"/>
                    </a:lnTo>
                    <a:lnTo>
                      <a:pt x="0" y="4401007"/>
                    </a:lnTo>
                    <a:lnTo>
                      <a:pt x="3060001" y="7452004"/>
                    </a:lnTo>
                    <a:lnTo>
                      <a:pt x="7982991" y="7452004"/>
                    </a:lnTo>
                    <a:lnTo>
                      <a:pt x="13247992" y="2195372"/>
                    </a:lnTo>
                    <a:lnTo>
                      <a:pt x="11051997" y="0"/>
                    </a:lnTo>
                    <a:close/>
                  </a:path>
                </a:pathLst>
              </a:custGeom>
              <a:solidFill>
                <a:srgbClr val="006EB8"/>
              </a:solidFill>
            </p:spPr>
            <p:txBody>
              <a:bodyPr wrap="square" lIns="0" tIns="0" rIns="0" bIns="0" rtlCol="0"/>
              <a:lstStyle/>
              <a:p>
                <a:pPr defTabSz="1007943"/>
                <a:endParaRPr sz="1984">
                  <a:solidFill>
                    <a:schemeClr val="bg1"/>
                  </a:solidFill>
                  <a:latin typeface="Calibri" panose="020F0502020204030204"/>
                </a:endParaRPr>
              </a:p>
            </p:txBody>
          </p:sp>
        </p:grpSp>
      </p:grpSp>
      <p:sp>
        <p:nvSpPr>
          <p:cNvPr id="2" name="Titre 1">
            <a:extLst>
              <a:ext uri="{FF2B5EF4-FFF2-40B4-BE49-F238E27FC236}">
                <a16:creationId xmlns:a16="http://schemas.microsoft.com/office/drawing/2014/main" id="{9D7290E7-A347-E5CB-4DBA-9939ACE5D6A6}"/>
              </a:ext>
            </a:extLst>
          </p:cNvPr>
          <p:cNvSpPr>
            <a:spLocks noGrp="1"/>
          </p:cNvSpPr>
          <p:nvPr>
            <p:ph type="ctrTitle" hasCustomPrompt="1"/>
          </p:nvPr>
        </p:nvSpPr>
        <p:spPr>
          <a:xfrm>
            <a:off x="1761066" y="3543417"/>
            <a:ext cx="7281333" cy="995363"/>
          </a:xfrm>
          <a:prstGeom prst="rect">
            <a:avLst/>
          </a:prstGeom>
        </p:spPr>
        <p:txBody>
          <a:bodyPr anchor="t" anchorCtr="0">
            <a:normAutofit/>
          </a:bodyPr>
          <a:lstStyle>
            <a:lvl1pPr algn="l">
              <a:defRPr sz="2600" b="1" spc="-30" baseline="0">
                <a:solidFill>
                  <a:schemeClr val="bg1"/>
                </a:solidFill>
              </a:defRPr>
            </a:lvl1pPr>
          </a:lstStyle>
          <a:p>
            <a:r>
              <a:rPr lang="fr-FR"/>
              <a:t>Titre du chapitre sur deux lignes</a:t>
            </a:r>
          </a:p>
        </p:txBody>
      </p:sp>
      <p:sp>
        <p:nvSpPr>
          <p:cNvPr id="5" name="Espace réservé du pied de page 4">
            <a:extLst>
              <a:ext uri="{FF2B5EF4-FFF2-40B4-BE49-F238E27FC236}">
                <a16:creationId xmlns:a16="http://schemas.microsoft.com/office/drawing/2014/main" id="{D587537F-1E66-EDC6-7FCE-1B702B13D843}"/>
              </a:ext>
            </a:extLst>
          </p:cNvPr>
          <p:cNvSpPr>
            <a:spLocks noGrp="1"/>
          </p:cNvSpPr>
          <p:nvPr>
            <p:ph type="ftr" sz="quarter" idx="11"/>
          </p:nvPr>
        </p:nvSpPr>
        <p:spPr>
          <a:xfrm rot="16200000">
            <a:off x="-1924015" y="3745465"/>
            <a:ext cx="4450364"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5D9E3FB1-8C61-7A25-052E-8BAEEFCBB355}"/>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accent1"/>
                </a:solidFill>
              </a:defRPr>
            </a:lvl1pPr>
          </a:lstStyle>
          <a:p>
            <a:fld id="{94F53136-B295-464E-8377-DFA473DBE89B}" type="slidenum">
              <a:rPr lang="fr-FR" smtClean="0"/>
              <a:pPr/>
              <a:t>‹N°›</a:t>
            </a:fld>
            <a:endParaRPr lang="fr-FR"/>
          </a:p>
        </p:txBody>
      </p:sp>
      <p:pic>
        <p:nvPicPr>
          <p:cNvPr id="22" name="Image 21">
            <a:extLst>
              <a:ext uri="{FF2B5EF4-FFF2-40B4-BE49-F238E27FC236}">
                <a16:creationId xmlns:a16="http://schemas.microsoft.com/office/drawing/2014/main" id="{72580C12-B1C8-E8CE-C4AE-CF902F39AB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26" name="Espace réservé du texte 25">
            <a:extLst>
              <a:ext uri="{FF2B5EF4-FFF2-40B4-BE49-F238E27FC236}">
                <a16:creationId xmlns:a16="http://schemas.microsoft.com/office/drawing/2014/main" id="{119F33B1-F7D8-0472-EF54-03EF7023214B}"/>
              </a:ext>
            </a:extLst>
          </p:cNvPr>
          <p:cNvSpPr>
            <a:spLocks noGrp="1"/>
          </p:cNvSpPr>
          <p:nvPr>
            <p:ph type="body" sz="quarter" idx="13" hasCustomPrompt="1"/>
          </p:nvPr>
        </p:nvSpPr>
        <p:spPr>
          <a:xfrm>
            <a:off x="1761066" y="1628701"/>
            <a:ext cx="2311929" cy="1914525"/>
          </a:xfrm>
          <a:prstGeom prst="rect">
            <a:avLst/>
          </a:prstGeom>
        </p:spPr>
        <p:txBody>
          <a:bodyPr bIns="0" anchor="b" anchorCtr="0">
            <a:noAutofit/>
          </a:bodyPr>
          <a:lstStyle>
            <a:lvl1pPr marL="0" indent="0">
              <a:buNone/>
              <a:defRPr sz="13000" b="1">
                <a:ln w="19050">
                  <a:solidFill>
                    <a:schemeClr val="bg1"/>
                  </a:solidFill>
                </a:ln>
                <a:noFill/>
              </a:defRPr>
            </a:lvl1pPr>
          </a:lstStyle>
          <a:p>
            <a:pPr lvl="0"/>
            <a:r>
              <a:rPr lang="fr-FR"/>
              <a:t>00</a:t>
            </a:r>
          </a:p>
        </p:txBody>
      </p:sp>
    </p:spTree>
    <p:extLst>
      <p:ext uri="{BB962C8B-B14F-4D97-AF65-F5344CB8AC3E}">
        <p14:creationId xmlns:p14="http://schemas.microsoft.com/office/powerpoint/2010/main" val="3760360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itre Rayon fond blanc">
    <p:bg>
      <p:bgPr>
        <a:solidFill>
          <a:schemeClr val="bg1"/>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85962CA6-3747-C7DA-7FB9-8203CF165CDC}"/>
              </a:ext>
            </a:extLst>
          </p:cNvPr>
          <p:cNvSpPr/>
          <p:nvPr userDrawn="1"/>
        </p:nvSpPr>
        <p:spPr>
          <a:xfrm>
            <a:off x="8908259" y="1"/>
            <a:ext cx="3283741" cy="6857674"/>
          </a:xfrm>
          <a:custGeom>
            <a:avLst/>
            <a:gdLst>
              <a:gd name="connsiteX0" fmla="*/ 3283741 w 3283741"/>
              <a:gd name="connsiteY0" fmla="*/ 4570795 h 6857674"/>
              <a:gd name="connsiteX1" fmla="*/ 3283741 w 3283741"/>
              <a:gd name="connsiteY1" fmla="*/ 4935016 h 6857674"/>
              <a:gd name="connsiteX2" fmla="*/ 1485068 w 3283741"/>
              <a:gd name="connsiteY2" fmla="*/ 6857674 h 6857674"/>
              <a:gd name="connsiteX3" fmla="*/ 1328078 w 3283741"/>
              <a:gd name="connsiteY3" fmla="*/ 6857674 h 6857674"/>
              <a:gd name="connsiteX4" fmla="*/ 3135897 w 3283741"/>
              <a:gd name="connsiteY4" fmla="*/ 0 h 6857674"/>
              <a:gd name="connsiteX5" fmla="*/ 3281431 w 3283741"/>
              <a:gd name="connsiteY5" fmla="*/ 0 h 6857674"/>
              <a:gd name="connsiteX6" fmla="*/ 460791 w 3283741"/>
              <a:gd name="connsiteY6" fmla="*/ 6857674 h 6857674"/>
              <a:gd name="connsiteX7" fmla="*/ 428524 w 3283741"/>
              <a:gd name="connsiteY7" fmla="*/ 6857674 h 6857674"/>
              <a:gd name="connsiteX8" fmla="*/ 1203452 w 3283741"/>
              <a:gd name="connsiteY8" fmla="*/ 0 h 6857674"/>
              <a:gd name="connsiteX9" fmla="*/ 1255699 w 3283741"/>
              <a:gd name="connsiteY9" fmla="*/ 0 h 6857674"/>
              <a:gd name="connsiteX10" fmla="*/ 11584 w 3283741"/>
              <a:gd name="connsiteY10" fmla="*/ 6857674 h 6857674"/>
              <a:gd name="connsiteX11" fmla="*/ 0 w 3283741"/>
              <a:gd name="connsiteY11" fmla="*/ 6857674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3741" h="6857674">
                <a:moveTo>
                  <a:pt x="3283741" y="4570795"/>
                </a:moveTo>
                <a:lnTo>
                  <a:pt x="3283741" y="4935016"/>
                </a:lnTo>
                <a:lnTo>
                  <a:pt x="1485068" y="6857674"/>
                </a:lnTo>
                <a:lnTo>
                  <a:pt x="1328078" y="6857674"/>
                </a:lnTo>
                <a:close/>
                <a:moveTo>
                  <a:pt x="3135897" y="0"/>
                </a:moveTo>
                <a:lnTo>
                  <a:pt x="3281431" y="0"/>
                </a:lnTo>
                <a:lnTo>
                  <a:pt x="460791" y="6857674"/>
                </a:lnTo>
                <a:lnTo>
                  <a:pt x="428524" y="6857674"/>
                </a:lnTo>
                <a:close/>
                <a:moveTo>
                  <a:pt x="1203452" y="0"/>
                </a:moveTo>
                <a:lnTo>
                  <a:pt x="1255699" y="0"/>
                </a:lnTo>
                <a:lnTo>
                  <a:pt x="11584" y="6857674"/>
                </a:lnTo>
                <a:lnTo>
                  <a:pt x="0" y="6857674"/>
                </a:lnTo>
                <a:close/>
              </a:path>
            </a:pathLst>
          </a:custGeom>
          <a:solidFill>
            <a:schemeClr val="accent1"/>
          </a:solidFill>
        </p:spPr>
        <p:txBody>
          <a:bodyPr wrap="square" lIns="0" tIns="0" rIns="0" bIns="0" rtlCol="0">
            <a:noAutofit/>
          </a:bodyPr>
          <a:lstStyle/>
          <a:p>
            <a:endParaRPr sz="1989"/>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919480" y="4678680"/>
            <a:ext cx="7254240" cy="1153160"/>
          </a:xfrm>
          <a:prstGeom prst="rect">
            <a:avLst/>
          </a:prstGeom>
        </p:spPr>
        <p:txBody>
          <a:bodyPr anchor="t" anchorCtr="0">
            <a:noAutofit/>
          </a:bodyPr>
          <a:lstStyle>
            <a:lvl1pPr algn="l">
              <a:defRPr sz="2600" b="1" spc="-30" baseline="0">
                <a:solidFill>
                  <a:schemeClr val="accent2"/>
                </a:solidFill>
              </a:defRPr>
            </a:lvl1pPr>
          </a:lstStyle>
          <a:p>
            <a:r>
              <a:rPr lang="fr-FR"/>
              <a:t>Titre du chapitre sur deux lignes</a:t>
            </a:r>
          </a:p>
        </p:txBody>
      </p:sp>
      <p:sp>
        <p:nvSpPr>
          <p:cNvPr id="3" name="Espace réservé du pied de page 4">
            <a:extLst>
              <a:ext uri="{FF2B5EF4-FFF2-40B4-BE49-F238E27FC236}">
                <a16:creationId xmlns:a16="http://schemas.microsoft.com/office/drawing/2014/main" id="{BB2DCAC4-57AD-C602-7202-DFA9BA89DEAA}"/>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pic>
        <p:nvPicPr>
          <p:cNvPr id="5" name="Image 4">
            <a:extLst>
              <a:ext uri="{FF2B5EF4-FFF2-40B4-BE49-F238E27FC236}">
                <a16:creationId xmlns:a16="http://schemas.microsoft.com/office/drawing/2014/main" id="{FD277A53-4590-3461-65F0-E482B22FD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6" name="Espace réservé du texte 25">
            <a:extLst>
              <a:ext uri="{FF2B5EF4-FFF2-40B4-BE49-F238E27FC236}">
                <a16:creationId xmlns:a16="http://schemas.microsoft.com/office/drawing/2014/main" id="{936FF726-AF5C-0448-303C-16D410C78927}"/>
              </a:ext>
            </a:extLst>
          </p:cNvPr>
          <p:cNvSpPr>
            <a:spLocks noGrp="1"/>
          </p:cNvSpPr>
          <p:nvPr>
            <p:ph type="body" sz="quarter" idx="13" hasCustomPrompt="1"/>
          </p:nvPr>
        </p:nvSpPr>
        <p:spPr>
          <a:xfrm>
            <a:off x="919480" y="2992120"/>
            <a:ext cx="2311929" cy="1772920"/>
          </a:xfrm>
          <a:prstGeom prst="rect">
            <a:avLst/>
          </a:prstGeom>
        </p:spPr>
        <p:txBody>
          <a:bodyPr bIns="0" anchor="b" anchorCtr="0">
            <a:noAutofit/>
          </a:bodyPr>
          <a:lstStyle>
            <a:lvl1pPr marL="0" indent="0">
              <a:buNone/>
              <a:defRPr sz="13000" b="1">
                <a:ln w="19050">
                  <a:noFill/>
                </a:ln>
                <a:solidFill>
                  <a:schemeClr val="accent1"/>
                </a:solidFill>
              </a:defRPr>
            </a:lvl1pPr>
          </a:lstStyle>
          <a:p>
            <a:pPr lvl="0"/>
            <a:r>
              <a:rPr lang="fr-FR"/>
              <a:t>00</a:t>
            </a:r>
          </a:p>
        </p:txBody>
      </p:sp>
      <p:sp>
        <p:nvSpPr>
          <p:cNvPr id="9" name="Espace réservé du numéro de diapositive 5">
            <a:extLst>
              <a:ext uri="{FF2B5EF4-FFF2-40B4-BE49-F238E27FC236}">
                <a16:creationId xmlns:a16="http://schemas.microsoft.com/office/drawing/2014/main" id="{17CCA1DF-5295-B215-3395-7017FE2C5506}"/>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accent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4135676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itre Rayon fond bleu">
    <p:bg>
      <p:bgPr>
        <a:solidFill>
          <a:schemeClr val="accent1"/>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85962CA6-3747-C7DA-7FB9-8203CF165CDC}"/>
              </a:ext>
            </a:extLst>
          </p:cNvPr>
          <p:cNvSpPr/>
          <p:nvPr userDrawn="1"/>
        </p:nvSpPr>
        <p:spPr>
          <a:xfrm>
            <a:off x="8908259" y="1"/>
            <a:ext cx="3283741" cy="6857674"/>
          </a:xfrm>
          <a:custGeom>
            <a:avLst/>
            <a:gdLst>
              <a:gd name="connsiteX0" fmla="*/ 3283741 w 3283741"/>
              <a:gd name="connsiteY0" fmla="*/ 4570795 h 6857674"/>
              <a:gd name="connsiteX1" fmla="*/ 3283741 w 3283741"/>
              <a:gd name="connsiteY1" fmla="*/ 4935016 h 6857674"/>
              <a:gd name="connsiteX2" fmla="*/ 1485068 w 3283741"/>
              <a:gd name="connsiteY2" fmla="*/ 6857674 h 6857674"/>
              <a:gd name="connsiteX3" fmla="*/ 1328078 w 3283741"/>
              <a:gd name="connsiteY3" fmla="*/ 6857674 h 6857674"/>
              <a:gd name="connsiteX4" fmla="*/ 3135897 w 3283741"/>
              <a:gd name="connsiteY4" fmla="*/ 0 h 6857674"/>
              <a:gd name="connsiteX5" fmla="*/ 3281431 w 3283741"/>
              <a:gd name="connsiteY5" fmla="*/ 0 h 6857674"/>
              <a:gd name="connsiteX6" fmla="*/ 460791 w 3283741"/>
              <a:gd name="connsiteY6" fmla="*/ 6857674 h 6857674"/>
              <a:gd name="connsiteX7" fmla="*/ 428524 w 3283741"/>
              <a:gd name="connsiteY7" fmla="*/ 6857674 h 6857674"/>
              <a:gd name="connsiteX8" fmla="*/ 1203452 w 3283741"/>
              <a:gd name="connsiteY8" fmla="*/ 0 h 6857674"/>
              <a:gd name="connsiteX9" fmla="*/ 1255699 w 3283741"/>
              <a:gd name="connsiteY9" fmla="*/ 0 h 6857674"/>
              <a:gd name="connsiteX10" fmla="*/ 11584 w 3283741"/>
              <a:gd name="connsiteY10" fmla="*/ 6857674 h 6857674"/>
              <a:gd name="connsiteX11" fmla="*/ 0 w 3283741"/>
              <a:gd name="connsiteY11" fmla="*/ 6857674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3741" h="6857674">
                <a:moveTo>
                  <a:pt x="3283741" y="4570795"/>
                </a:moveTo>
                <a:lnTo>
                  <a:pt x="3283741" y="4935016"/>
                </a:lnTo>
                <a:lnTo>
                  <a:pt x="1485068" y="6857674"/>
                </a:lnTo>
                <a:lnTo>
                  <a:pt x="1328078" y="6857674"/>
                </a:lnTo>
                <a:close/>
                <a:moveTo>
                  <a:pt x="3135897" y="0"/>
                </a:moveTo>
                <a:lnTo>
                  <a:pt x="3281431" y="0"/>
                </a:lnTo>
                <a:lnTo>
                  <a:pt x="460791" y="6857674"/>
                </a:lnTo>
                <a:lnTo>
                  <a:pt x="428524" y="6857674"/>
                </a:lnTo>
                <a:close/>
                <a:moveTo>
                  <a:pt x="1203452" y="0"/>
                </a:moveTo>
                <a:lnTo>
                  <a:pt x="1255699" y="0"/>
                </a:lnTo>
                <a:lnTo>
                  <a:pt x="11584" y="6857674"/>
                </a:lnTo>
                <a:lnTo>
                  <a:pt x="0" y="6857674"/>
                </a:lnTo>
                <a:close/>
              </a:path>
            </a:pathLst>
          </a:custGeom>
          <a:solidFill>
            <a:schemeClr val="accent2"/>
          </a:solidFill>
        </p:spPr>
        <p:txBody>
          <a:bodyPr wrap="square" lIns="0" tIns="0" rIns="0" bIns="0" rtlCol="0">
            <a:noAutofit/>
          </a:bodyPr>
          <a:lstStyle/>
          <a:p>
            <a:endParaRPr sz="1989">
              <a:solidFill>
                <a:schemeClr val="accent2"/>
              </a:solidFill>
            </a:endParaRP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919480" y="4678680"/>
            <a:ext cx="7254240" cy="1153160"/>
          </a:xfrm>
          <a:prstGeom prst="rect">
            <a:avLst/>
          </a:prstGeom>
        </p:spPr>
        <p:txBody>
          <a:bodyPr anchor="t" anchorCtr="0">
            <a:noAutofit/>
          </a:bodyPr>
          <a:lstStyle>
            <a:lvl1pPr algn="l">
              <a:defRPr sz="2600" b="1" spc="-30" baseline="0">
                <a:solidFill>
                  <a:schemeClr val="bg1"/>
                </a:solidFill>
              </a:defRPr>
            </a:lvl1pPr>
          </a:lstStyle>
          <a:p>
            <a:r>
              <a:rPr lang="fr-FR"/>
              <a:t>Titre du chapitre sur deux lignes</a:t>
            </a:r>
          </a:p>
        </p:txBody>
      </p:sp>
      <p:sp>
        <p:nvSpPr>
          <p:cNvPr id="3" name="Espace réservé du pied de page 4">
            <a:extLst>
              <a:ext uri="{FF2B5EF4-FFF2-40B4-BE49-F238E27FC236}">
                <a16:creationId xmlns:a16="http://schemas.microsoft.com/office/drawing/2014/main" id="{BB2DCAC4-57AD-C602-7202-DFA9BA89DEAA}"/>
              </a:ext>
            </a:extLst>
          </p:cNvPr>
          <p:cNvSpPr>
            <a:spLocks noGrp="1"/>
          </p:cNvSpPr>
          <p:nvPr>
            <p:ph type="ftr" sz="quarter" idx="11"/>
          </p:nvPr>
        </p:nvSpPr>
        <p:spPr>
          <a:xfrm>
            <a:off x="533470" y="6506696"/>
            <a:ext cx="5562529"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6" name="Espace réservé du texte 25">
            <a:extLst>
              <a:ext uri="{FF2B5EF4-FFF2-40B4-BE49-F238E27FC236}">
                <a16:creationId xmlns:a16="http://schemas.microsoft.com/office/drawing/2014/main" id="{936FF726-AF5C-0448-303C-16D410C78927}"/>
              </a:ext>
            </a:extLst>
          </p:cNvPr>
          <p:cNvSpPr>
            <a:spLocks noGrp="1"/>
          </p:cNvSpPr>
          <p:nvPr>
            <p:ph type="body" sz="quarter" idx="13" hasCustomPrompt="1"/>
          </p:nvPr>
        </p:nvSpPr>
        <p:spPr>
          <a:xfrm>
            <a:off x="919480" y="2992120"/>
            <a:ext cx="2311929" cy="1772920"/>
          </a:xfrm>
          <a:prstGeom prst="rect">
            <a:avLst/>
          </a:prstGeom>
        </p:spPr>
        <p:txBody>
          <a:bodyPr bIns="0" anchor="b" anchorCtr="0">
            <a:noAutofit/>
          </a:bodyPr>
          <a:lstStyle>
            <a:lvl1pPr marL="0" indent="0">
              <a:buNone/>
              <a:defRPr sz="13000" b="1">
                <a:ln w="19050">
                  <a:noFill/>
                </a:ln>
                <a:solidFill>
                  <a:schemeClr val="bg1"/>
                </a:solidFill>
              </a:defRPr>
            </a:lvl1pPr>
          </a:lstStyle>
          <a:p>
            <a:pPr lvl="0"/>
            <a:r>
              <a:rPr lang="fr-FR"/>
              <a:t>00</a:t>
            </a:r>
          </a:p>
        </p:txBody>
      </p:sp>
      <p:pic>
        <p:nvPicPr>
          <p:cNvPr id="2" name="Image 1">
            <a:extLst>
              <a:ext uri="{FF2B5EF4-FFF2-40B4-BE49-F238E27FC236}">
                <a16:creationId xmlns:a16="http://schemas.microsoft.com/office/drawing/2014/main" id="{6EDF068E-7496-AD20-FB9C-09DF6847B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4" name="Espace réservé du numéro de diapositive 5">
            <a:extLst>
              <a:ext uri="{FF2B5EF4-FFF2-40B4-BE49-F238E27FC236}">
                <a16:creationId xmlns:a16="http://schemas.microsoft.com/office/drawing/2014/main" id="{8A415724-1AD1-73CA-A0B7-94879A5B28A6}"/>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2277280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ire - Gros titre + filigrane light (fond bleu)">
    <p:bg>
      <p:bgPr>
        <a:solidFill>
          <a:schemeClr val="bg1"/>
        </a:solidFill>
        <a:effectLst/>
      </p:bgPr>
    </p:bg>
    <p:spTree>
      <p:nvGrpSpPr>
        <p:cNvPr id="1" name=""/>
        <p:cNvGrpSpPr/>
        <p:nvPr/>
      </p:nvGrpSpPr>
      <p:grpSpPr>
        <a:xfrm>
          <a:off x="0" y="0"/>
          <a:ext cx="0" cy="0"/>
          <a:chOff x="0" y="0"/>
          <a:chExt cx="0" cy="0"/>
        </a:xfrm>
      </p:grpSpPr>
      <p:sp>
        <p:nvSpPr>
          <p:cNvPr id="6" name="Espace réservé du texte 25">
            <a:extLst>
              <a:ext uri="{FF2B5EF4-FFF2-40B4-BE49-F238E27FC236}">
                <a16:creationId xmlns:a16="http://schemas.microsoft.com/office/drawing/2014/main" id="{936FF726-AF5C-0448-303C-16D410C78927}"/>
              </a:ext>
            </a:extLst>
          </p:cNvPr>
          <p:cNvSpPr>
            <a:spLocks noGrp="1"/>
          </p:cNvSpPr>
          <p:nvPr>
            <p:ph type="body" sz="quarter" idx="13" hasCustomPrompt="1"/>
          </p:nvPr>
        </p:nvSpPr>
        <p:spPr>
          <a:xfrm>
            <a:off x="1314784" y="2763921"/>
            <a:ext cx="9562432" cy="1557822"/>
          </a:xfrm>
          <a:prstGeom prst="rect">
            <a:avLst/>
          </a:prstGeom>
        </p:spPr>
        <p:txBody>
          <a:bodyPr bIns="0" anchor="t" anchorCtr="0">
            <a:noAutofit/>
          </a:bodyPr>
          <a:lstStyle>
            <a:lvl1pPr marL="0" indent="0" algn="ctr">
              <a:buNone/>
              <a:defRPr sz="9600" b="1" cap="all" baseline="0">
                <a:ln w="19050">
                  <a:solidFill>
                    <a:schemeClr val="accent1">
                      <a:alpha val="25000"/>
                    </a:schemeClr>
                  </a:solidFill>
                </a:ln>
                <a:noFill/>
              </a:defRPr>
            </a:lvl1pPr>
          </a:lstStyle>
          <a:p>
            <a:pPr lvl="0"/>
            <a:r>
              <a:rPr lang="fr-FR"/>
              <a:t>Mot clés</a:t>
            </a: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2468880" y="2852420"/>
            <a:ext cx="7254240" cy="1153160"/>
          </a:xfrm>
          <a:prstGeom prst="rect">
            <a:avLst/>
          </a:prstGeom>
        </p:spPr>
        <p:txBody>
          <a:bodyPr anchor="ctr" anchorCtr="0">
            <a:noAutofit/>
          </a:bodyPr>
          <a:lstStyle>
            <a:lvl1pPr algn="ctr">
              <a:defRPr sz="4000" b="1" spc="-30" baseline="0">
                <a:solidFill>
                  <a:schemeClr val="accent1"/>
                </a:solidFill>
              </a:defRPr>
            </a:lvl1pPr>
          </a:lstStyle>
          <a:p>
            <a:r>
              <a:rPr lang="fr-FR"/>
              <a:t>Ceci est un exemple de titre</a:t>
            </a:r>
          </a:p>
        </p:txBody>
      </p:sp>
      <p:sp>
        <p:nvSpPr>
          <p:cNvPr id="3" name="Espace réservé du pied de page 4">
            <a:extLst>
              <a:ext uri="{FF2B5EF4-FFF2-40B4-BE49-F238E27FC236}">
                <a16:creationId xmlns:a16="http://schemas.microsoft.com/office/drawing/2014/main" id="{BB2DCAC4-57AD-C602-7202-DFA9BA89DEAA}"/>
              </a:ext>
            </a:extLst>
          </p:cNvPr>
          <p:cNvSpPr>
            <a:spLocks noGrp="1"/>
          </p:cNvSpPr>
          <p:nvPr>
            <p:ph type="ftr" sz="quarter" idx="11"/>
          </p:nvPr>
        </p:nvSpPr>
        <p:spPr>
          <a:xfrm>
            <a:off x="533470" y="6506696"/>
            <a:ext cx="5562529"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4" name="Espace réservé du numéro de diapositive 5">
            <a:extLst>
              <a:ext uri="{FF2B5EF4-FFF2-40B4-BE49-F238E27FC236}">
                <a16:creationId xmlns:a16="http://schemas.microsoft.com/office/drawing/2014/main" id="{8A415724-1AD1-73CA-A0B7-94879A5B28A6}"/>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accent1"/>
                </a:solidFill>
              </a:defRPr>
            </a:lvl1pPr>
          </a:lstStyle>
          <a:p>
            <a:fld id="{94F53136-B295-464E-8377-DFA473DBE89B}" type="slidenum">
              <a:rPr lang="fr-FR" smtClean="0"/>
              <a:pPr/>
              <a:t>‹N°›</a:t>
            </a:fld>
            <a:endParaRPr lang="fr-FR"/>
          </a:p>
        </p:txBody>
      </p:sp>
      <p:pic>
        <p:nvPicPr>
          <p:cNvPr id="7" name="Image 6">
            <a:extLst>
              <a:ext uri="{FF2B5EF4-FFF2-40B4-BE49-F238E27FC236}">
                <a16:creationId xmlns:a16="http://schemas.microsoft.com/office/drawing/2014/main" id="{82D166A8-220D-40B0-CAC4-4E77D7122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9" name="Espace réservé du texte 6">
            <a:extLst>
              <a:ext uri="{FF2B5EF4-FFF2-40B4-BE49-F238E27FC236}">
                <a16:creationId xmlns:a16="http://schemas.microsoft.com/office/drawing/2014/main" id="{16A94351-7E55-69F0-0802-0E3D4F8BBEF6}"/>
              </a:ext>
            </a:extLst>
          </p:cNvPr>
          <p:cNvSpPr>
            <a:spLocks noGrp="1"/>
          </p:cNvSpPr>
          <p:nvPr>
            <p:ph type="body" sz="quarter" idx="15" hasCustomPrompt="1"/>
          </p:nvPr>
        </p:nvSpPr>
        <p:spPr>
          <a:xfrm rot="2700000">
            <a:off x="5830052" y="1804971"/>
            <a:ext cx="531896" cy="532756"/>
          </a:xfrm>
          <a:prstGeom prst="rect">
            <a:avLst/>
          </a:prstGeom>
          <a:solidFill>
            <a:schemeClr val="accent2"/>
          </a:solidFill>
        </p:spPr>
        <p:txBody>
          <a:bodyPr anchor="ctr" anchorCtr="0">
            <a:normAutofit/>
          </a:bodyPr>
          <a:lstStyle>
            <a:lvl1pPr marL="0" indent="0" algn="ctr">
              <a:buNone/>
              <a:defRPr sz="100" b="1">
                <a:solidFill>
                  <a:schemeClr val="accent2"/>
                </a:solidFill>
              </a:defRPr>
            </a:lvl1pPr>
          </a:lstStyle>
          <a:p>
            <a:pPr lvl="0"/>
            <a:r>
              <a:rPr lang="fr-FR"/>
              <a:t>.</a:t>
            </a:r>
          </a:p>
        </p:txBody>
      </p:sp>
      <p:sp>
        <p:nvSpPr>
          <p:cNvPr id="10" name="Espace réservé du texte 6">
            <a:extLst>
              <a:ext uri="{FF2B5EF4-FFF2-40B4-BE49-F238E27FC236}">
                <a16:creationId xmlns:a16="http://schemas.microsoft.com/office/drawing/2014/main" id="{F95C84D6-F39F-4129-F314-068C73072C04}"/>
              </a:ext>
            </a:extLst>
          </p:cNvPr>
          <p:cNvSpPr>
            <a:spLocks noGrp="1"/>
          </p:cNvSpPr>
          <p:nvPr>
            <p:ph type="body" sz="quarter" idx="14" hasCustomPrompt="1"/>
          </p:nvPr>
        </p:nvSpPr>
        <p:spPr>
          <a:xfrm>
            <a:off x="5867775" y="1842755"/>
            <a:ext cx="456450" cy="457188"/>
          </a:xfrm>
          <a:prstGeom prst="rect">
            <a:avLst/>
          </a:prstGeom>
        </p:spPr>
        <p:txBody>
          <a:bodyPr lIns="0" rIns="0" anchor="ctr" anchorCtr="0">
            <a:normAutofit/>
          </a:bodyPr>
          <a:lstStyle>
            <a:lvl1pPr marL="0" indent="0" algn="ctr">
              <a:buNone/>
              <a:defRPr sz="2400" b="1">
                <a:solidFill>
                  <a:schemeClr val="bg1"/>
                </a:solidFill>
              </a:defRPr>
            </a:lvl1pPr>
          </a:lstStyle>
          <a:p>
            <a:pPr lvl="0"/>
            <a:r>
              <a:rPr lang="fr-FR"/>
              <a:t>1</a:t>
            </a:r>
          </a:p>
        </p:txBody>
      </p:sp>
    </p:spTree>
    <p:extLst>
      <p:ext uri="{BB962C8B-B14F-4D97-AF65-F5344CB8AC3E}">
        <p14:creationId xmlns:p14="http://schemas.microsoft.com/office/powerpoint/2010/main" val="121406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itle left + image (blue BG)">
    <p:bg>
      <p:bgPr>
        <a:solidFill>
          <a:schemeClr val="accent1"/>
        </a:solidFill>
        <a:effectLst/>
      </p:bgPr>
    </p:bg>
    <p:spTree>
      <p:nvGrpSpPr>
        <p:cNvPr id="1" name=""/>
        <p:cNvGrpSpPr/>
        <p:nvPr/>
      </p:nvGrpSpPr>
      <p:grpSpPr>
        <a:xfrm>
          <a:off x="0" y="0"/>
          <a:ext cx="0" cy="0"/>
          <a:chOff x="0" y="0"/>
          <a:chExt cx="0" cy="0"/>
        </a:xfrm>
      </p:grpSpPr>
      <p:pic>
        <p:nvPicPr>
          <p:cNvPr id="9" name="Image 8" descr="Une image contenant texte, Police, conception, capture d’écran&#10;&#10;Description générée automatiquement">
            <a:extLst>
              <a:ext uri="{FF2B5EF4-FFF2-40B4-BE49-F238E27FC236}">
                <a16:creationId xmlns:a16="http://schemas.microsoft.com/office/drawing/2014/main" id="{828C6DC6-D07F-09E3-C63E-345F6D62DA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955" y="934720"/>
            <a:ext cx="2381292" cy="2349372"/>
          </a:xfrm>
          <a:prstGeom prst="rect">
            <a:avLst/>
          </a:prstGeom>
        </p:spPr>
      </p:pic>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914400" y="5008882"/>
            <a:ext cx="2362200" cy="365125"/>
          </a:xfrm>
          <a:prstGeom prst="rect">
            <a:avLst/>
          </a:prstGeom>
        </p:spPr>
        <p:txBody>
          <a:bodyPr vert="horz" lIns="0" tIns="45720" rIns="91440" bIns="45720" rtlCol="0" anchor="ctr"/>
          <a:lstStyle>
            <a:lvl1pPr algn="l">
              <a:defRPr sz="1100" b="1">
                <a:solidFill>
                  <a:schemeClr val="bg1"/>
                </a:solidFill>
              </a:defRPr>
            </a:lvl1pPr>
          </a:lstStyle>
          <a:p>
            <a:endParaRPr lang="fr-FR"/>
          </a:p>
        </p:txBody>
      </p:sp>
      <p:sp>
        <p:nvSpPr>
          <p:cNvPr id="19" name="Forme libre : forme 18">
            <a:extLst>
              <a:ext uri="{FF2B5EF4-FFF2-40B4-BE49-F238E27FC236}">
                <a16:creationId xmlns:a16="http://schemas.microsoft.com/office/drawing/2014/main" id="{FE903A87-98AD-60F9-4BA6-7C203558080D}"/>
              </a:ext>
            </a:extLst>
          </p:cNvPr>
          <p:cNvSpPr/>
          <p:nvPr userDrawn="1"/>
        </p:nvSpPr>
        <p:spPr>
          <a:xfrm>
            <a:off x="6895309" y="1"/>
            <a:ext cx="5296691" cy="6857674"/>
          </a:xfrm>
          <a:custGeom>
            <a:avLst/>
            <a:gdLst>
              <a:gd name="connsiteX0" fmla="*/ 5296691 w 5296691"/>
              <a:gd name="connsiteY0" fmla="*/ 6672462 h 6857674"/>
              <a:gd name="connsiteX1" fmla="*/ 5296691 w 5296691"/>
              <a:gd name="connsiteY1" fmla="*/ 6857674 h 6857674"/>
              <a:gd name="connsiteX2" fmla="*/ 4808416 w 5296691"/>
              <a:gd name="connsiteY2" fmla="*/ 6857674 h 6857674"/>
              <a:gd name="connsiteX3" fmla="*/ 5296691 w 5296691"/>
              <a:gd name="connsiteY3" fmla="*/ 2216926 h 6857674"/>
              <a:gd name="connsiteX4" fmla="*/ 5296691 w 5296691"/>
              <a:gd name="connsiteY4" fmla="*/ 2783310 h 6857674"/>
              <a:gd name="connsiteX5" fmla="*/ 1485068 w 5296691"/>
              <a:gd name="connsiteY5" fmla="*/ 6857674 h 6857674"/>
              <a:gd name="connsiteX6" fmla="*/ 1328078 w 5296691"/>
              <a:gd name="connsiteY6" fmla="*/ 6857674 h 6857674"/>
              <a:gd name="connsiteX7" fmla="*/ 3135897 w 5296691"/>
              <a:gd name="connsiteY7" fmla="*/ 0 h 6857674"/>
              <a:gd name="connsiteX8" fmla="*/ 3281431 w 5296691"/>
              <a:gd name="connsiteY8" fmla="*/ 0 h 6857674"/>
              <a:gd name="connsiteX9" fmla="*/ 460791 w 5296691"/>
              <a:gd name="connsiteY9" fmla="*/ 6857674 h 6857674"/>
              <a:gd name="connsiteX10" fmla="*/ 428524 w 5296691"/>
              <a:gd name="connsiteY10" fmla="*/ 6857674 h 6857674"/>
              <a:gd name="connsiteX11" fmla="*/ 1203452 w 5296691"/>
              <a:gd name="connsiteY11" fmla="*/ 0 h 6857674"/>
              <a:gd name="connsiteX12" fmla="*/ 1255699 w 5296691"/>
              <a:gd name="connsiteY12" fmla="*/ 0 h 6857674"/>
              <a:gd name="connsiteX13" fmla="*/ 11584 w 5296691"/>
              <a:gd name="connsiteY13" fmla="*/ 6857674 h 6857674"/>
              <a:gd name="connsiteX14" fmla="*/ 0 w 5296691"/>
              <a:gd name="connsiteY14" fmla="*/ 6857674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6691" h="6857674">
                <a:moveTo>
                  <a:pt x="5296691" y="6672462"/>
                </a:moveTo>
                <a:lnTo>
                  <a:pt x="5296691" y="6857674"/>
                </a:lnTo>
                <a:lnTo>
                  <a:pt x="4808416" y="6857674"/>
                </a:lnTo>
                <a:close/>
                <a:moveTo>
                  <a:pt x="5296691" y="2216926"/>
                </a:moveTo>
                <a:lnTo>
                  <a:pt x="5296691" y="2783310"/>
                </a:lnTo>
                <a:lnTo>
                  <a:pt x="1485068" y="6857674"/>
                </a:lnTo>
                <a:lnTo>
                  <a:pt x="1328078" y="6857674"/>
                </a:lnTo>
                <a:close/>
                <a:moveTo>
                  <a:pt x="3135897" y="0"/>
                </a:moveTo>
                <a:lnTo>
                  <a:pt x="3281431" y="0"/>
                </a:lnTo>
                <a:lnTo>
                  <a:pt x="460791" y="6857674"/>
                </a:lnTo>
                <a:lnTo>
                  <a:pt x="428524" y="6857674"/>
                </a:lnTo>
                <a:close/>
                <a:moveTo>
                  <a:pt x="1203452" y="0"/>
                </a:moveTo>
                <a:lnTo>
                  <a:pt x="1255699" y="0"/>
                </a:lnTo>
                <a:lnTo>
                  <a:pt x="11584" y="6857674"/>
                </a:lnTo>
                <a:lnTo>
                  <a:pt x="0" y="6857674"/>
                </a:lnTo>
                <a:close/>
              </a:path>
            </a:pathLst>
          </a:custGeom>
          <a:solidFill>
            <a:srgbClr val="006EB7"/>
          </a:solidFill>
        </p:spPr>
        <p:txBody>
          <a:bodyPr wrap="square" lIns="0" tIns="0" rIns="0" bIns="0" rtlCol="0">
            <a:noAutofit/>
          </a:bodyPr>
          <a:lstStyle/>
          <a:p>
            <a:endParaRPr sz="1989"/>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919481" y="3235960"/>
            <a:ext cx="5743257" cy="1153160"/>
          </a:xfrm>
          <a:prstGeom prst="rect">
            <a:avLst/>
          </a:prstGeom>
        </p:spPr>
        <p:txBody>
          <a:bodyPr lIns="0" anchor="b" anchorCtr="0">
            <a:noAutofit/>
          </a:bodyPr>
          <a:lstStyle>
            <a:lvl1pPr algn="l">
              <a:defRPr sz="2600" b="1" spc="-30" baseline="0">
                <a:solidFill>
                  <a:schemeClr val="bg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914400" y="4439921"/>
            <a:ext cx="5743257" cy="518160"/>
          </a:xfrm>
          <a:prstGeom prst="rect">
            <a:avLst/>
          </a:prstGeom>
        </p:spPr>
        <p:txBody>
          <a:bodyPr lIns="0">
            <a:normAutofit/>
          </a:bodyPr>
          <a:lstStyle>
            <a:lvl1pPr marL="0" indent="0">
              <a:buNone/>
              <a:defRPr sz="1600" b="1" spc="20" baseline="0">
                <a:solidFill>
                  <a:schemeClr val="accent3"/>
                </a:solidFill>
              </a:defRPr>
            </a:lvl1pPr>
          </a:lstStyle>
          <a:p>
            <a:pPr lvl="0"/>
            <a:r>
              <a:rPr lang="fr-FR"/>
              <a:t>Ceci est un titre secondaire</a:t>
            </a:r>
          </a:p>
        </p:txBody>
      </p:sp>
      <p:sp>
        <p:nvSpPr>
          <p:cNvPr id="4" name="Espace réservé pour une image  3">
            <a:extLst>
              <a:ext uri="{FF2B5EF4-FFF2-40B4-BE49-F238E27FC236}">
                <a16:creationId xmlns:a16="http://schemas.microsoft.com/office/drawing/2014/main" id="{FD2560F9-FC05-7A99-6950-A62465F6F834}"/>
              </a:ext>
            </a:extLst>
          </p:cNvPr>
          <p:cNvSpPr>
            <a:spLocks noGrp="1"/>
          </p:cNvSpPr>
          <p:nvPr>
            <p:ph type="pic" sz="quarter" idx="11" hasCustomPrompt="1"/>
          </p:nvPr>
        </p:nvSpPr>
        <p:spPr>
          <a:xfrm>
            <a:off x="7196138" y="560388"/>
            <a:ext cx="4462462" cy="5735637"/>
          </a:xfrm>
          <a:prstGeom prst="rect">
            <a:avLst/>
          </a:prstGeom>
          <a:solidFill>
            <a:schemeClr val="bg1">
              <a:lumMod val="95000"/>
            </a:schemeClr>
          </a:solidFill>
        </p:spPr>
        <p:txBody>
          <a:bodyPr tIns="252000">
            <a:normAutofit/>
          </a:bodyPr>
          <a:lstStyle>
            <a:lvl1pPr marL="0" indent="0" algn="ctr">
              <a:buNone/>
              <a:defRPr sz="1100" i="1">
                <a:solidFill>
                  <a:schemeClr val="bg1">
                    <a:lumMod val="65000"/>
                  </a:schemeClr>
                </a:solidFill>
              </a:defRPr>
            </a:lvl1pPr>
          </a:lstStyle>
          <a:p>
            <a:r>
              <a:rPr lang="fr-FR"/>
              <a:t>Cliquer sur l’icône pour insérer une image</a:t>
            </a:r>
          </a:p>
        </p:txBody>
      </p:sp>
      <p:sp>
        <p:nvSpPr>
          <p:cNvPr id="3" name="Espace réservé du texte 3">
            <a:extLst>
              <a:ext uri="{FF2B5EF4-FFF2-40B4-BE49-F238E27FC236}">
                <a16:creationId xmlns:a16="http://schemas.microsoft.com/office/drawing/2014/main" id="{63CB80B4-B841-8A5C-78BE-8513DBB1DC68}"/>
              </a:ext>
            </a:extLst>
          </p:cNvPr>
          <p:cNvSpPr>
            <a:spLocks noGrp="1"/>
          </p:cNvSpPr>
          <p:nvPr>
            <p:ph type="body" sz="quarter" idx="12" hasCustomPrompt="1"/>
          </p:nvPr>
        </p:nvSpPr>
        <p:spPr>
          <a:xfrm>
            <a:off x="119380" y="6624957"/>
            <a:ext cx="4114800" cy="233043"/>
          </a:xfrm>
          <a:prstGeom prst="rect">
            <a:avLst/>
          </a:prstGeom>
        </p:spPr>
        <p:txBody>
          <a:bodyPr lIns="0">
            <a:normAutofit/>
          </a:bodyPr>
          <a:lstStyle>
            <a:lvl1pPr marL="0" indent="0">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319318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ire -  Gros titre + filigrane light (fond bleu)">
    <p:bg>
      <p:bgPr>
        <a:solidFill>
          <a:schemeClr val="accent1"/>
        </a:solidFill>
        <a:effectLst/>
      </p:bgPr>
    </p:bg>
    <p:spTree>
      <p:nvGrpSpPr>
        <p:cNvPr id="1" name=""/>
        <p:cNvGrpSpPr/>
        <p:nvPr/>
      </p:nvGrpSpPr>
      <p:grpSpPr>
        <a:xfrm>
          <a:off x="0" y="0"/>
          <a:ext cx="0" cy="0"/>
          <a:chOff x="0" y="0"/>
          <a:chExt cx="0" cy="0"/>
        </a:xfrm>
      </p:grpSpPr>
      <p:sp>
        <p:nvSpPr>
          <p:cNvPr id="8" name="Espace réservé du texte 6">
            <a:extLst>
              <a:ext uri="{FF2B5EF4-FFF2-40B4-BE49-F238E27FC236}">
                <a16:creationId xmlns:a16="http://schemas.microsoft.com/office/drawing/2014/main" id="{20595E9B-CB53-BFD9-D9B0-4456DDD2ABA8}"/>
              </a:ext>
            </a:extLst>
          </p:cNvPr>
          <p:cNvSpPr>
            <a:spLocks noGrp="1"/>
          </p:cNvSpPr>
          <p:nvPr>
            <p:ph type="body" sz="quarter" idx="15" hasCustomPrompt="1"/>
          </p:nvPr>
        </p:nvSpPr>
        <p:spPr>
          <a:xfrm rot="2700000">
            <a:off x="5830052" y="1804971"/>
            <a:ext cx="531896" cy="532756"/>
          </a:xfrm>
          <a:prstGeom prst="rect">
            <a:avLst/>
          </a:prstGeom>
          <a:solidFill>
            <a:schemeClr val="bg1"/>
          </a:solidFill>
        </p:spPr>
        <p:txBody>
          <a:bodyPr anchor="ctr" anchorCtr="0">
            <a:normAutofit/>
          </a:bodyPr>
          <a:lstStyle>
            <a:lvl1pPr marL="0" indent="0" algn="ctr">
              <a:buNone/>
              <a:defRPr sz="100" b="1">
                <a:solidFill>
                  <a:schemeClr val="accent2"/>
                </a:solidFill>
              </a:defRPr>
            </a:lvl1pPr>
          </a:lstStyle>
          <a:p>
            <a:pPr lvl="0"/>
            <a:r>
              <a:rPr lang="fr-FR"/>
              <a:t>.</a:t>
            </a:r>
          </a:p>
        </p:txBody>
      </p:sp>
      <p:sp>
        <p:nvSpPr>
          <p:cNvPr id="6" name="Espace réservé du texte 25">
            <a:extLst>
              <a:ext uri="{FF2B5EF4-FFF2-40B4-BE49-F238E27FC236}">
                <a16:creationId xmlns:a16="http://schemas.microsoft.com/office/drawing/2014/main" id="{936FF726-AF5C-0448-303C-16D410C78927}"/>
              </a:ext>
            </a:extLst>
          </p:cNvPr>
          <p:cNvSpPr>
            <a:spLocks noGrp="1"/>
          </p:cNvSpPr>
          <p:nvPr>
            <p:ph type="body" sz="quarter" idx="13" hasCustomPrompt="1"/>
          </p:nvPr>
        </p:nvSpPr>
        <p:spPr>
          <a:xfrm>
            <a:off x="1314784" y="2763921"/>
            <a:ext cx="9562432" cy="1557822"/>
          </a:xfrm>
          <a:prstGeom prst="rect">
            <a:avLst/>
          </a:prstGeom>
        </p:spPr>
        <p:txBody>
          <a:bodyPr bIns="0" anchor="t" anchorCtr="0">
            <a:noAutofit/>
          </a:bodyPr>
          <a:lstStyle>
            <a:lvl1pPr marL="0" indent="0" algn="ctr">
              <a:buNone/>
              <a:defRPr sz="9600" b="1" cap="all" baseline="0">
                <a:ln w="19050">
                  <a:solidFill>
                    <a:prstClr val="white">
                      <a:alpha val="40000"/>
                    </a:prstClr>
                  </a:solidFill>
                </a:ln>
                <a:noFill/>
              </a:defRPr>
            </a:lvl1pPr>
          </a:lstStyle>
          <a:p>
            <a:pPr lvl="0"/>
            <a:r>
              <a:rPr lang="fr-FR"/>
              <a:t>Mot clés</a:t>
            </a: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2468880" y="2852420"/>
            <a:ext cx="7254240" cy="1153160"/>
          </a:xfrm>
          <a:prstGeom prst="rect">
            <a:avLst/>
          </a:prstGeom>
        </p:spPr>
        <p:txBody>
          <a:bodyPr anchor="ctr" anchorCtr="0">
            <a:noAutofit/>
          </a:bodyPr>
          <a:lstStyle>
            <a:lvl1pPr algn="ctr">
              <a:defRPr sz="4000" b="1" spc="-30" baseline="0">
                <a:solidFill>
                  <a:schemeClr val="bg1"/>
                </a:solidFill>
              </a:defRPr>
            </a:lvl1pPr>
          </a:lstStyle>
          <a:p>
            <a:r>
              <a:rPr lang="fr-FR"/>
              <a:t>Ceci est un exemple de titre</a:t>
            </a:r>
          </a:p>
        </p:txBody>
      </p:sp>
      <p:sp>
        <p:nvSpPr>
          <p:cNvPr id="3" name="Espace réservé du pied de page 4">
            <a:extLst>
              <a:ext uri="{FF2B5EF4-FFF2-40B4-BE49-F238E27FC236}">
                <a16:creationId xmlns:a16="http://schemas.microsoft.com/office/drawing/2014/main" id="{BB2DCAC4-57AD-C602-7202-DFA9BA89DEAA}"/>
              </a:ext>
            </a:extLst>
          </p:cNvPr>
          <p:cNvSpPr>
            <a:spLocks noGrp="1"/>
          </p:cNvSpPr>
          <p:nvPr>
            <p:ph type="ftr" sz="quarter" idx="11"/>
          </p:nvPr>
        </p:nvSpPr>
        <p:spPr>
          <a:xfrm>
            <a:off x="533470" y="6506696"/>
            <a:ext cx="5562529"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pic>
        <p:nvPicPr>
          <p:cNvPr id="2" name="Image 1">
            <a:extLst>
              <a:ext uri="{FF2B5EF4-FFF2-40B4-BE49-F238E27FC236}">
                <a16:creationId xmlns:a16="http://schemas.microsoft.com/office/drawing/2014/main" id="{6EDF068E-7496-AD20-FB9C-09DF6847B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4" name="Espace réservé du numéro de diapositive 5">
            <a:extLst>
              <a:ext uri="{FF2B5EF4-FFF2-40B4-BE49-F238E27FC236}">
                <a16:creationId xmlns:a16="http://schemas.microsoft.com/office/drawing/2014/main" id="{8A415724-1AD1-73CA-A0B7-94879A5B28A6}"/>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bg1"/>
                </a:solidFill>
              </a:defRPr>
            </a:lvl1pPr>
          </a:lstStyle>
          <a:p>
            <a:fld id="{94F53136-B295-464E-8377-DFA473DBE89B}" type="slidenum">
              <a:rPr lang="fr-FR" smtClean="0"/>
              <a:pPr/>
              <a:t>‹N°›</a:t>
            </a:fld>
            <a:endParaRPr lang="fr-FR"/>
          </a:p>
        </p:txBody>
      </p:sp>
      <p:sp>
        <p:nvSpPr>
          <p:cNvPr id="7" name="Espace réservé du texte 6">
            <a:extLst>
              <a:ext uri="{FF2B5EF4-FFF2-40B4-BE49-F238E27FC236}">
                <a16:creationId xmlns:a16="http://schemas.microsoft.com/office/drawing/2014/main" id="{57FE14F8-5F2C-360B-0916-BB9F7E924299}"/>
              </a:ext>
            </a:extLst>
          </p:cNvPr>
          <p:cNvSpPr>
            <a:spLocks noGrp="1"/>
          </p:cNvSpPr>
          <p:nvPr>
            <p:ph type="body" sz="quarter" idx="14" hasCustomPrompt="1"/>
          </p:nvPr>
        </p:nvSpPr>
        <p:spPr>
          <a:xfrm>
            <a:off x="5867775" y="1842755"/>
            <a:ext cx="456450" cy="457188"/>
          </a:xfrm>
          <a:prstGeom prst="rect">
            <a:avLst/>
          </a:prstGeom>
        </p:spPr>
        <p:txBody>
          <a:bodyPr lIns="0" rIns="0" anchor="ctr" anchorCtr="0">
            <a:normAutofit/>
          </a:bodyPr>
          <a:lstStyle>
            <a:lvl1pPr marL="0" indent="0" algn="ctr">
              <a:buNone/>
              <a:defRPr sz="2400" b="1">
                <a:solidFill>
                  <a:schemeClr val="accent2"/>
                </a:solidFill>
              </a:defRPr>
            </a:lvl1pPr>
          </a:lstStyle>
          <a:p>
            <a:pPr lvl="0"/>
            <a:r>
              <a:rPr lang="fr-FR"/>
              <a:t>1</a:t>
            </a:r>
          </a:p>
        </p:txBody>
      </p:sp>
    </p:spTree>
    <p:extLst>
      <p:ext uri="{BB962C8B-B14F-4D97-AF65-F5344CB8AC3E}">
        <p14:creationId xmlns:p14="http://schemas.microsoft.com/office/powerpoint/2010/main" val="3184507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itre - Rayons et pictos (fond blanc)">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4B6C146-24AE-B231-D942-FA7E09021A29}"/>
              </a:ext>
            </a:extLst>
          </p:cNvPr>
          <p:cNvPicPr>
            <a:picLocks noChangeAspect="1"/>
          </p:cNvPicPr>
          <p:nvPr userDrawn="1"/>
        </p:nvPicPr>
        <p:blipFill>
          <a:blip r:embed="rId2">
            <a:alphaModFix amt="5000"/>
          </a:blip>
          <a:stretch>
            <a:fillRect/>
          </a:stretch>
        </p:blipFill>
        <p:spPr>
          <a:xfrm>
            <a:off x="-1" y="853"/>
            <a:ext cx="12193557" cy="6857148"/>
          </a:xfrm>
          <a:prstGeom prst="rect">
            <a:avLst/>
          </a:prstGeom>
        </p:spPr>
      </p:pic>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6096000" y="3620347"/>
            <a:ext cx="4998719" cy="1153160"/>
          </a:xfrm>
          <a:prstGeom prst="rect">
            <a:avLst/>
          </a:prstGeom>
        </p:spPr>
        <p:txBody>
          <a:bodyPr anchor="t" anchorCtr="0">
            <a:noAutofit/>
          </a:bodyPr>
          <a:lstStyle>
            <a:lvl1pPr algn="l">
              <a:defRPr sz="2600" b="1" spc="-30" baseline="0">
                <a:solidFill>
                  <a:schemeClr val="accent1"/>
                </a:solidFill>
              </a:defRPr>
            </a:lvl1pPr>
          </a:lstStyle>
          <a:p>
            <a:r>
              <a:rPr lang="fr-FR"/>
              <a:t>Ceci est un exemple de titre sur trois lignes qui comporte 13mots</a:t>
            </a:r>
          </a:p>
        </p:txBody>
      </p:sp>
      <p:sp>
        <p:nvSpPr>
          <p:cNvPr id="3" name="Espace réservé du pied de page 4">
            <a:extLst>
              <a:ext uri="{FF2B5EF4-FFF2-40B4-BE49-F238E27FC236}">
                <a16:creationId xmlns:a16="http://schemas.microsoft.com/office/drawing/2014/main" id="{BB2DCAC4-57AD-C602-7202-DFA9BA89DEAA}"/>
              </a:ext>
            </a:extLst>
          </p:cNvPr>
          <p:cNvSpPr>
            <a:spLocks noGrp="1"/>
          </p:cNvSpPr>
          <p:nvPr>
            <p:ph type="ftr" sz="quarter" idx="11"/>
          </p:nvPr>
        </p:nvSpPr>
        <p:spPr>
          <a:xfrm>
            <a:off x="533470" y="6506696"/>
            <a:ext cx="5562529"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6" name="Espace réservé du texte 25">
            <a:extLst>
              <a:ext uri="{FF2B5EF4-FFF2-40B4-BE49-F238E27FC236}">
                <a16:creationId xmlns:a16="http://schemas.microsoft.com/office/drawing/2014/main" id="{936FF726-AF5C-0448-303C-16D410C78927}"/>
              </a:ext>
            </a:extLst>
          </p:cNvPr>
          <p:cNvSpPr>
            <a:spLocks noGrp="1"/>
          </p:cNvSpPr>
          <p:nvPr>
            <p:ph type="body" sz="quarter" idx="13" hasCustomPrompt="1"/>
          </p:nvPr>
        </p:nvSpPr>
        <p:spPr>
          <a:xfrm>
            <a:off x="6096000" y="1933787"/>
            <a:ext cx="2311929" cy="1772920"/>
          </a:xfrm>
          <a:prstGeom prst="rect">
            <a:avLst/>
          </a:prstGeom>
        </p:spPr>
        <p:txBody>
          <a:bodyPr bIns="0" anchor="b" anchorCtr="0">
            <a:noAutofit/>
          </a:bodyPr>
          <a:lstStyle>
            <a:lvl1pPr marL="0" indent="0">
              <a:buNone/>
              <a:defRPr sz="13000" b="1">
                <a:ln w="19050">
                  <a:noFill/>
                </a:ln>
                <a:solidFill>
                  <a:schemeClr val="accent2"/>
                </a:solidFill>
              </a:defRPr>
            </a:lvl1pPr>
          </a:lstStyle>
          <a:p>
            <a:pPr lvl="0"/>
            <a:r>
              <a:rPr lang="fr-FR"/>
              <a:t>00</a:t>
            </a:r>
          </a:p>
        </p:txBody>
      </p:sp>
      <p:sp>
        <p:nvSpPr>
          <p:cNvPr id="4" name="Espace réservé du numéro de diapositive 5">
            <a:extLst>
              <a:ext uri="{FF2B5EF4-FFF2-40B4-BE49-F238E27FC236}">
                <a16:creationId xmlns:a16="http://schemas.microsoft.com/office/drawing/2014/main" id="{8A415724-1AD1-73CA-A0B7-94879A5B28A6}"/>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accent1"/>
                </a:solidFill>
              </a:defRPr>
            </a:lvl1pPr>
          </a:lstStyle>
          <a:p>
            <a:fld id="{94F53136-B295-464E-8377-DFA473DBE89B}" type="slidenum">
              <a:rPr lang="fr-FR" smtClean="0"/>
              <a:pPr/>
              <a:t>‹N°›</a:t>
            </a:fld>
            <a:endParaRPr lang="fr-FR"/>
          </a:p>
        </p:txBody>
      </p:sp>
      <p:sp>
        <p:nvSpPr>
          <p:cNvPr id="11" name="Espace réservé pour une image  10">
            <a:extLst>
              <a:ext uri="{FF2B5EF4-FFF2-40B4-BE49-F238E27FC236}">
                <a16:creationId xmlns:a16="http://schemas.microsoft.com/office/drawing/2014/main" id="{F2D904E3-3D16-40A6-FE0E-B1E11E64EA7B}"/>
              </a:ext>
            </a:extLst>
          </p:cNvPr>
          <p:cNvSpPr>
            <a:spLocks noGrp="1"/>
          </p:cNvSpPr>
          <p:nvPr>
            <p:ph type="pic" sz="quarter" idx="14" hasCustomPrompt="1"/>
          </p:nvPr>
        </p:nvSpPr>
        <p:spPr>
          <a:xfrm>
            <a:off x="1097281" y="1460500"/>
            <a:ext cx="3937000" cy="3937000"/>
          </a:xfrm>
          <a:prstGeom prst="rect">
            <a:avLst/>
          </a:prstGeom>
        </p:spPr>
        <p:txBody>
          <a:bodyPr lIns="324000" tIns="252000" rIns="288000">
            <a:normAutofit/>
          </a:bodyPr>
          <a:lstStyle>
            <a:lvl1pPr marL="0" indent="0" algn="ctr">
              <a:buNone/>
              <a:defRPr sz="1200" i="1">
                <a:solidFill>
                  <a:schemeClr val="accent1">
                    <a:alpha val="44000"/>
                  </a:schemeClr>
                </a:solidFill>
              </a:defRPr>
            </a:lvl1pPr>
          </a:lstStyle>
          <a:p>
            <a:r>
              <a:rPr lang="fr-FR"/>
              <a:t>Insérer un pictogramme en cliquant sur l’icone ou copier coller le pictogramme souhaité sur cet emplacement</a:t>
            </a:r>
          </a:p>
        </p:txBody>
      </p:sp>
      <p:pic>
        <p:nvPicPr>
          <p:cNvPr id="7" name="Image 6">
            <a:extLst>
              <a:ext uri="{FF2B5EF4-FFF2-40B4-BE49-F238E27FC236}">
                <a16:creationId xmlns:a16="http://schemas.microsoft.com/office/drawing/2014/main" id="{6C976FC3-A048-03F1-3BE6-E64CC62FE5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Tree>
    <p:extLst>
      <p:ext uri="{BB962C8B-B14F-4D97-AF65-F5344CB8AC3E}">
        <p14:creationId xmlns:p14="http://schemas.microsoft.com/office/powerpoint/2010/main" val="837830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itre - Rayons et pictos (fond bleu)">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4B6C146-24AE-B231-D942-FA7E09021A29}"/>
              </a:ext>
            </a:extLst>
          </p:cNvPr>
          <p:cNvPicPr>
            <a:picLocks noChangeAspect="1"/>
          </p:cNvPicPr>
          <p:nvPr userDrawn="1"/>
        </p:nvPicPr>
        <p:blipFill>
          <a:blip r:embed="rId2">
            <a:alphaModFix amt="35000"/>
          </a:blip>
          <a:stretch>
            <a:fillRect/>
          </a:stretch>
        </p:blipFill>
        <p:spPr>
          <a:xfrm>
            <a:off x="-1" y="853"/>
            <a:ext cx="12193557" cy="6857148"/>
          </a:xfrm>
          <a:prstGeom prst="rect">
            <a:avLst/>
          </a:prstGeom>
        </p:spPr>
      </p:pic>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6096000" y="3620347"/>
            <a:ext cx="4998719" cy="1153160"/>
          </a:xfrm>
          <a:prstGeom prst="rect">
            <a:avLst/>
          </a:prstGeom>
        </p:spPr>
        <p:txBody>
          <a:bodyPr anchor="t" anchorCtr="0">
            <a:noAutofit/>
          </a:bodyPr>
          <a:lstStyle>
            <a:lvl1pPr algn="l">
              <a:defRPr sz="2600" b="1" spc="-30" baseline="0">
                <a:solidFill>
                  <a:schemeClr val="bg1"/>
                </a:solidFill>
              </a:defRPr>
            </a:lvl1pPr>
          </a:lstStyle>
          <a:p>
            <a:r>
              <a:rPr lang="fr-FR"/>
              <a:t>Ceci est un exemple de titre sur trois lignes qui comporte 13mots</a:t>
            </a:r>
          </a:p>
        </p:txBody>
      </p:sp>
      <p:sp>
        <p:nvSpPr>
          <p:cNvPr id="3" name="Espace réservé du pied de page 4">
            <a:extLst>
              <a:ext uri="{FF2B5EF4-FFF2-40B4-BE49-F238E27FC236}">
                <a16:creationId xmlns:a16="http://schemas.microsoft.com/office/drawing/2014/main" id="{BB2DCAC4-57AD-C602-7202-DFA9BA89DEAA}"/>
              </a:ext>
            </a:extLst>
          </p:cNvPr>
          <p:cNvSpPr>
            <a:spLocks noGrp="1"/>
          </p:cNvSpPr>
          <p:nvPr>
            <p:ph type="ftr" sz="quarter" idx="11"/>
          </p:nvPr>
        </p:nvSpPr>
        <p:spPr>
          <a:xfrm>
            <a:off x="533470" y="6506696"/>
            <a:ext cx="5562529"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6" name="Espace réservé du texte 25">
            <a:extLst>
              <a:ext uri="{FF2B5EF4-FFF2-40B4-BE49-F238E27FC236}">
                <a16:creationId xmlns:a16="http://schemas.microsoft.com/office/drawing/2014/main" id="{936FF726-AF5C-0448-303C-16D410C78927}"/>
              </a:ext>
            </a:extLst>
          </p:cNvPr>
          <p:cNvSpPr>
            <a:spLocks noGrp="1"/>
          </p:cNvSpPr>
          <p:nvPr>
            <p:ph type="body" sz="quarter" idx="13" hasCustomPrompt="1"/>
          </p:nvPr>
        </p:nvSpPr>
        <p:spPr>
          <a:xfrm>
            <a:off x="6096000" y="1933787"/>
            <a:ext cx="2311929" cy="1772920"/>
          </a:xfrm>
          <a:prstGeom prst="rect">
            <a:avLst/>
          </a:prstGeom>
        </p:spPr>
        <p:txBody>
          <a:bodyPr bIns="0" anchor="b" anchorCtr="0">
            <a:noAutofit/>
          </a:bodyPr>
          <a:lstStyle>
            <a:lvl1pPr marL="0" indent="0">
              <a:buNone/>
              <a:defRPr sz="13000" b="1">
                <a:ln w="19050">
                  <a:noFill/>
                </a:ln>
                <a:solidFill>
                  <a:schemeClr val="accent2"/>
                </a:solidFill>
              </a:defRPr>
            </a:lvl1pPr>
          </a:lstStyle>
          <a:p>
            <a:pPr lvl="0"/>
            <a:r>
              <a:rPr lang="fr-FR"/>
              <a:t>00</a:t>
            </a:r>
          </a:p>
        </p:txBody>
      </p:sp>
      <p:pic>
        <p:nvPicPr>
          <p:cNvPr id="2" name="Image 1">
            <a:extLst>
              <a:ext uri="{FF2B5EF4-FFF2-40B4-BE49-F238E27FC236}">
                <a16:creationId xmlns:a16="http://schemas.microsoft.com/office/drawing/2014/main" id="{6EDF068E-7496-AD20-FB9C-09DF6847B9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4" name="Espace réservé du numéro de diapositive 5">
            <a:extLst>
              <a:ext uri="{FF2B5EF4-FFF2-40B4-BE49-F238E27FC236}">
                <a16:creationId xmlns:a16="http://schemas.microsoft.com/office/drawing/2014/main" id="{8A415724-1AD1-73CA-A0B7-94879A5B28A6}"/>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bg1"/>
                </a:solidFill>
              </a:defRPr>
            </a:lvl1pPr>
          </a:lstStyle>
          <a:p>
            <a:fld id="{94F53136-B295-464E-8377-DFA473DBE89B}" type="slidenum">
              <a:rPr lang="fr-FR" smtClean="0"/>
              <a:pPr/>
              <a:t>‹N°›</a:t>
            </a:fld>
            <a:endParaRPr lang="fr-FR"/>
          </a:p>
        </p:txBody>
      </p:sp>
      <p:sp>
        <p:nvSpPr>
          <p:cNvPr id="11" name="Espace réservé pour une image  10">
            <a:extLst>
              <a:ext uri="{FF2B5EF4-FFF2-40B4-BE49-F238E27FC236}">
                <a16:creationId xmlns:a16="http://schemas.microsoft.com/office/drawing/2014/main" id="{F2D904E3-3D16-40A6-FE0E-B1E11E64EA7B}"/>
              </a:ext>
            </a:extLst>
          </p:cNvPr>
          <p:cNvSpPr>
            <a:spLocks noGrp="1"/>
          </p:cNvSpPr>
          <p:nvPr>
            <p:ph type="pic" sz="quarter" idx="14" hasCustomPrompt="1"/>
          </p:nvPr>
        </p:nvSpPr>
        <p:spPr>
          <a:xfrm>
            <a:off x="1097281" y="1460500"/>
            <a:ext cx="3937000" cy="3937000"/>
          </a:xfrm>
          <a:prstGeom prst="rect">
            <a:avLst/>
          </a:prstGeom>
        </p:spPr>
        <p:txBody>
          <a:bodyPr lIns="324000" tIns="252000" rIns="288000">
            <a:normAutofit/>
          </a:bodyPr>
          <a:lstStyle>
            <a:lvl1pPr marL="0" indent="0" algn="ctr">
              <a:buNone/>
              <a:defRPr sz="1200" i="1">
                <a:solidFill>
                  <a:schemeClr val="bg1">
                    <a:lumMod val="95000"/>
                    <a:alpha val="44000"/>
                  </a:schemeClr>
                </a:solidFill>
              </a:defRPr>
            </a:lvl1pPr>
          </a:lstStyle>
          <a:p>
            <a:r>
              <a:rPr lang="fr-FR"/>
              <a:t>Insérer un pictogramme en cliquant sur l’icone ou copier coller le pictogramme souhaité sur cet emplacement</a:t>
            </a:r>
          </a:p>
        </p:txBody>
      </p:sp>
    </p:spTree>
    <p:extLst>
      <p:ext uri="{BB962C8B-B14F-4D97-AF65-F5344CB8AC3E}">
        <p14:creationId xmlns:p14="http://schemas.microsoft.com/office/powerpoint/2010/main" val="383693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 Rayon Image">
    <p:bg>
      <p:bgPr>
        <a:solidFill>
          <a:schemeClr val="bg1"/>
        </a:solidFill>
        <a:effectLst/>
      </p:bgPr>
    </p:bg>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F85800E-C729-82A9-1E24-596E9116AB75}"/>
              </a:ext>
            </a:extLst>
          </p:cNvPr>
          <p:cNvSpPr>
            <a:spLocks noGrp="1"/>
          </p:cNvSpPr>
          <p:nvPr>
            <p:ph type="pic" sz="quarter" idx="14" hasCustomPrompt="1"/>
          </p:nvPr>
        </p:nvSpPr>
        <p:spPr>
          <a:xfrm>
            <a:off x="5319713" y="0"/>
            <a:ext cx="6872287" cy="6858000"/>
          </a:xfrm>
          <a:custGeom>
            <a:avLst/>
            <a:gdLst>
              <a:gd name="connsiteX0" fmla="*/ 6851003 w 6872287"/>
              <a:gd name="connsiteY0" fmla="*/ 0 h 6858000"/>
              <a:gd name="connsiteX1" fmla="*/ 6872287 w 6872287"/>
              <a:gd name="connsiteY1" fmla="*/ 0 h 6858000"/>
              <a:gd name="connsiteX2" fmla="*/ 6872287 w 6872287"/>
              <a:gd name="connsiteY2" fmla="*/ 6151981 h 6858000"/>
              <a:gd name="connsiteX3" fmla="*/ 5911293 w 6872287"/>
              <a:gd name="connsiteY3" fmla="*/ 6858000 h 6858000"/>
              <a:gd name="connsiteX4" fmla="*/ 0 w 6872287"/>
              <a:gd name="connsiteY4" fmla="*/ 6858000 h 6858000"/>
              <a:gd name="connsiteX5" fmla="*/ 0 w 6872287"/>
              <a:gd name="connsiteY5" fmla="*/ 68508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2287" h="6858000">
                <a:moveTo>
                  <a:pt x="6851003" y="0"/>
                </a:moveTo>
                <a:lnTo>
                  <a:pt x="6872287" y="0"/>
                </a:lnTo>
                <a:lnTo>
                  <a:pt x="6872287" y="6151981"/>
                </a:lnTo>
                <a:lnTo>
                  <a:pt x="5911293" y="6858000"/>
                </a:lnTo>
                <a:lnTo>
                  <a:pt x="0" y="6858000"/>
                </a:lnTo>
                <a:lnTo>
                  <a:pt x="0" y="6850824"/>
                </a:lnTo>
                <a:close/>
              </a:path>
            </a:pathLst>
          </a:custGeom>
          <a:solidFill>
            <a:schemeClr val="bg1">
              <a:lumMod val="95000"/>
            </a:schemeClr>
          </a:solidFill>
        </p:spPr>
        <p:txBody>
          <a:bodyPr wrap="square" lIns="4176000" tIns="540000" rIns="324000" anchor="ctr" anchorCtr="0">
            <a:noAutofit/>
          </a:bodyPr>
          <a:lstStyle>
            <a:lvl1pPr marL="0" indent="0" algn="r">
              <a:buNone/>
              <a:defRPr sz="1100" i="1">
                <a:solidFill>
                  <a:schemeClr val="bg1">
                    <a:lumMod val="65000"/>
                  </a:schemeClr>
                </a:solidFill>
              </a:defRPr>
            </a:lvl1pPr>
          </a:lstStyle>
          <a:p>
            <a:r>
              <a:rPr lang="fr-FR"/>
              <a:t>Cliquer sur l’icône pour insérer une image</a:t>
            </a: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919480" y="3806613"/>
            <a:ext cx="5718387" cy="1688253"/>
          </a:xfrm>
          <a:prstGeom prst="rect">
            <a:avLst/>
          </a:prstGeom>
        </p:spPr>
        <p:txBody>
          <a:bodyPr anchor="t" anchorCtr="0">
            <a:noAutofit/>
          </a:bodyPr>
          <a:lstStyle>
            <a:lvl1pPr algn="l">
              <a:defRPr sz="3200" b="1" spc="-30" baseline="0">
                <a:solidFill>
                  <a:schemeClr val="accent1"/>
                </a:solidFill>
              </a:defRPr>
            </a:lvl1pPr>
          </a:lstStyle>
          <a:p>
            <a:r>
              <a:rPr lang="fr-FR"/>
              <a:t>Ceci est un exemple de titre sur deux lignes qui comporte 13mots</a:t>
            </a:r>
          </a:p>
        </p:txBody>
      </p:sp>
      <p:sp>
        <p:nvSpPr>
          <p:cNvPr id="3" name="Espace réservé du pied de page 4">
            <a:extLst>
              <a:ext uri="{FF2B5EF4-FFF2-40B4-BE49-F238E27FC236}">
                <a16:creationId xmlns:a16="http://schemas.microsoft.com/office/drawing/2014/main" id="{BB2DCAC4-57AD-C602-7202-DFA9BA89DEAA}"/>
              </a:ext>
            </a:extLst>
          </p:cNvPr>
          <p:cNvSpPr>
            <a:spLocks noGrp="1"/>
          </p:cNvSpPr>
          <p:nvPr>
            <p:ph type="ftr" sz="quarter" idx="11"/>
          </p:nvPr>
        </p:nvSpPr>
        <p:spPr>
          <a:xfrm>
            <a:off x="533470" y="6506696"/>
            <a:ext cx="5562529"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5" name="Image 4">
            <a:extLst>
              <a:ext uri="{FF2B5EF4-FFF2-40B4-BE49-F238E27FC236}">
                <a16:creationId xmlns:a16="http://schemas.microsoft.com/office/drawing/2014/main" id="{FD277A53-4590-3461-65F0-E482B22FD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6" name="Espace réservé du texte 25">
            <a:extLst>
              <a:ext uri="{FF2B5EF4-FFF2-40B4-BE49-F238E27FC236}">
                <a16:creationId xmlns:a16="http://schemas.microsoft.com/office/drawing/2014/main" id="{936FF726-AF5C-0448-303C-16D410C78927}"/>
              </a:ext>
            </a:extLst>
          </p:cNvPr>
          <p:cNvSpPr>
            <a:spLocks noGrp="1"/>
          </p:cNvSpPr>
          <p:nvPr>
            <p:ph type="body" sz="quarter" idx="13" hasCustomPrompt="1"/>
          </p:nvPr>
        </p:nvSpPr>
        <p:spPr>
          <a:xfrm>
            <a:off x="919480" y="2650066"/>
            <a:ext cx="2311929" cy="1242907"/>
          </a:xfrm>
          <a:prstGeom prst="rect">
            <a:avLst/>
          </a:prstGeom>
        </p:spPr>
        <p:txBody>
          <a:bodyPr bIns="0" anchor="b" anchorCtr="0">
            <a:noAutofit/>
          </a:bodyPr>
          <a:lstStyle>
            <a:lvl1pPr marL="0" indent="0">
              <a:buNone/>
              <a:defRPr sz="8500" b="1">
                <a:ln w="19050">
                  <a:noFill/>
                </a:ln>
                <a:solidFill>
                  <a:schemeClr val="accent2"/>
                </a:solidFill>
              </a:defRPr>
            </a:lvl1pPr>
          </a:lstStyle>
          <a:p>
            <a:pPr lvl="0"/>
            <a:r>
              <a:rPr lang="fr-FR"/>
              <a:t>00</a:t>
            </a:r>
          </a:p>
        </p:txBody>
      </p:sp>
      <p:sp>
        <p:nvSpPr>
          <p:cNvPr id="9" name="Espace réservé du numéro de diapositive 5">
            <a:extLst>
              <a:ext uri="{FF2B5EF4-FFF2-40B4-BE49-F238E27FC236}">
                <a16:creationId xmlns:a16="http://schemas.microsoft.com/office/drawing/2014/main" id="{17CCA1DF-5295-B215-3395-7017FE2C5506}"/>
              </a:ext>
            </a:extLst>
          </p:cNvPr>
          <p:cNvSpPr>
            <a:spLocks noGrp="1"/>
          </p:cNvSpPr>
          <p:nvPr>
            <p:ph type="sldNum" sz="quarter" idx="12"/>
          </p:nvPr>
        </p:nvSpPr>
        <p:spPr>
          <a:xfrm>
            <a:off x="11587699" y="6489981"/>
            <a:ext cx="426311" cy="250262"/>
          </a:xfrm>
          <a:prstGeom prst="rect">
            <a:avLst/>
          </a:prstGeom>
        </p:spPr>
        <p:txBody>
          <a:bodyPr/>
          <a:lstStyle>
            <a:lvl1pPr>
              <a:defRPr sz="600">
                <a:solidFill>
                  <a:schemeClr val="accent1"/>
                </a:solidFill>
              </a:defRPr>
            </a:lvl1pPr>
          </a:lstStyle>
          <a:p>
            <a:fld id="{94F53136-B295-464E-8377-DFA473DBE89B}" type="slidenum">
              <a:rPr lang="fr-FR" smtClean="0"/>
              <a:pPr/>
              <a:t>‹N°›</a:t>
            </a:fld>
            <a:endParaRPr lang="fr-FR"/>
          </a:p>
        </p:txBody>
      </p:sp>
      <p:sp>
        <p:nvSpPr>
          <p:cNvPr id="26" name="Triangle rectangle 25">
            <a:extLst>
              <a:ext uri="{FF2B5EF4-FFF2-40B4-BE49-F238E27FC236}">
                <a16:creationId xmlns:a16="http://schemas.microsoft.com/office/drawing/2014/main" id="{CE90CD89-694A-4CAC-97D4-AB617C75B912}"/>
              </a:ext>
            </a:extLst>
          </p:cNvPr>
          <p:cNvSpPr/>
          <p:nvPr userDrawn="1"/>
        </p:nvSpPr>
        <p:spPr>
          <a:xfrm rot="5400000">
            <a:off x="-220495" y="206492"/>
            <a:ext cx="1670866" cy="1257881"/>
          </a:xfrm>
          <a:prstGeom prst="rtTriangle">
            <a:avLst/>
          </a:prstGeom>
          <a:solidFill>
            <a:srgbClr val="031F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92996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oc texte Simp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p:nvPr>
        </p:nvSpPr>
        <p:spPr>
          <a:xfrm>
            <a:off x="806450" y="1720850"/>
            <a:ext cx="10382250" cy="3816350"/>
          </a:xfrm>
        </p:spPr>
        <p:txBody>
          <a:bodyPr/>
          <a:lstStyle>
            <a:lvl2pPr>
              <a:spcAft>
                <a:spcPts val="1800"/>
              </a:spcAft>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Tree>
    <p:extLst>
      <p:ext uri="{BB962C8B-B14F-4D97-AF65-F5344CB8AC3E}">
        <p14:creationId xmlns:p14="http://schemas.microsoft.com/office/powerpoint/2010/main" val="142246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oc texte Simple">
    <p:bg>
      <p:bgPr>
        <a:solidFill>
          <a:schemeClr val="accent1"/>
        </a:solidFill>
        <a:effectLst/>
      </p:bgPr>
    </p:bg>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BCACD240-925C-A066-6C1E-05D4FB17200F}"/>
              </a:ext>
            </a:extLst>
          </p:cNvPr>
          <p:cNvPicPr>
            <a:picLocks noChangeAspect="1"/>
          </p:cNvPicPr>
          <p:nvPr userDrawn="1"/>
        </p:nvPicPr>
        <p:blipFill>
          <a:blip r:embed="rId2">
            <a:extLst>
              <a:ext uri="{96DAC541-7B7A-43D3-8B79-37D633B846F1}">
                <asvg:svgBlip xmlns:asvg="http://schemas.microsoft.com/office/drawing/2016/SVG/main" r:embed="rId3"/>
              </a:ext>
            </a:extLst>
          </a:blip>
          <a:srcRect t="1745"/>
          <a:stretch/>
        </p:blipFill>
        <p:spPr>
          <a:xfrm>
            <a:off x="0" y="0"/>
            <a:ext cx="12192000" cy="6858000"/>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solidFill>
                  <a:schemeClr val="bg1"/>
                </a:solidFill>
              </a:defRPr>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p:nvPr>
        </p:nvSpPr>
        <p:spPr>
          <a:xfrm>
            <a:off x="806450" y="1720850"/>
            <a:ext cx="10382250" cy="3816350"/>
          </a:xfrm>
        </p:spPr>
        <p:txBody>
          <a:bodyPr/>
          <a:lstStyle>
            <a:lvl1pPr>
              <a:defRPr>
                <a:solidFill>
                  <a:schemeClr val="bg1"/>
                </a:solidFill>
              </a:defRPr>
            </a:lvl1pPr>
            <a:lvl2pPr>
              <a:spcAft>
                <a:spcPts val="1800"/>
              </a:spcAft>
              <a:defRPr>
                <a:solidFill>
                  <a:schemeClr val="accent3"/>
                </a:solidFill>
              </a:defRPr>
            </a:lvl2pPr>
            <a:lvl3pPr marL="252000" indent="-252000">
              <a:buFontTx/>
              <a:buBlip>
                <a:blip r:embed="rId4"/>
              </a:buBlip>
              <a:defRPr>
                <a:solidFill>
                  <a:schemeClr val="bg1"/>
                </a:solidFill>
              </a:defRPr>
            </a:lvl3pPr>
            <a:lvl4pPr>
              <a:buClr>
                <a:schemeClr val="accent3"/>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pic>
        <p:nvPicPr>
          <p:cNvPr id="4" name="Image 3">
            <a:extLst>
              <a:ext uri="{FF2B5EF4-FFF2-40B4-BE49-F238E27FC236}">
                <a16:creationId xmlns:a16="http://schemas.microsoft.com/office/drawing/2014/main" id="{9930F14B-526F-B537-8EDD-05E0A684BC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Tree>
    <p:extLst>
      <p:ext uri="{BB962C8B-B14F-4D97-AF65-F5344CB8AC3E}">
        <p14:creationId xmlns:p14="http://schemas.microsoft.com/office/powerpoint/2010/main" val="1279190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oc texte Simple">
    <p:bg>
      <p:bgPr>
        <a:solidFill>
          <a:schemeClr val="accent1"/>
        </a:solidFill>
        <a:effectLst/>
      </p:bgPr>
    </p:bg>
    <p:spTree>
      <p:nvGrpSpPr>
        <p:cNvPr id="1" name=""/>
        <p:cNvGrpSpPr/>
        <p:nvPr/>
      </p:nvGrpSpPr>
      <p:grpSpPr>
        <a:xfrm>
          <a:off x="0" y="0"/>
          <a:ext cx="0" cy="0"/>
          <a:chOff x="0" y="0"/>
          <a:chExt cx="0" cy="0"/>
        </a:xfrm>
      </p:grpSpPr>
      <p:sp>
        <p:nvSpPr>
          <p:cNvPr id="3" name="Forme libre : forme 2">
            <a:extLst>
              <a:ext uri="{FF2B5EF4-FFF2-40B4-BE49-F238E27FC236}">
                <a16:creationId xmlns:a16="http://schemas.microsoft.com/office/drawing/2014/main" id="{E8C69F42-1108-1991-D5A3-C7E321CDA180}"/>
              </a:ext>
            </a:extLst>
          </p:cNvPr>
          <p:cNvSpPr/>
          <p:nvPr userDrawn="1"/>
        </p:nvSpPr>
        <p:spPr>
          <a:xfrm>
            <a:off x="0" y="1"/>
            <a:ext cx="12191404" cy="6857999"/>
          </a:xfrm>
          <a:custGeom>
            <a:avLst/>
            <a:gdLst>
              <a:gd name="connsiteX0" fmla="*/ 12191404 w 12191404"/>
              <a:gd name="connsiteY0" fmla="*/ 6050795 h 6870759"/>
              <a:gd name="connsiteX1" fmla="*/ 12191404 w 12191404"/>
              <a:gd name="connsiteY1" fmla="*/ 6851603 h 6870759"/>
              <a:gd name="connsiteX2" fmla="*/ 12059222 w 12191404"/>
              <a:gd name="connsiteY2" fmla="*/ 6870759 h 6870759"/>
              <a:gd name="connsiteX3" fmla="*/ 8164953 w 12191404"/>
              <a:gd name="connsiteY3" fmla="*/ 6870759 h 6870759"/>
              <a:gd name="connsiteX4" fmla="*/ 12191404 w 12191404"/>
              <a:gd name="connsiteY4" fmla="*/ 265429 h 6870759"/>
              <a:gd name="connsiteX5" fmla="*/ 12191404 w 12191404"/>
              <a:gd name="connsiteY5" fmla="*/ 1000862 h 6870759"/>
              <a:gd name="connsiteX6" fmla="*/ 1962914 w 12191404"/>
              <a:gd name="connsiteY6" fmla="*/ 6870759 h 6870759"/>
              <a:gd name="connsiteX7" fmla="*/ 1669940 w 12191404"/>
              <a:gd name="connsiteY7" fmla="*/ 6870759 h 6870759"/>
              <a:gd name="connsiteX8" fmla="*/ 5043696 w 12191404"/>
              <a:gd name="connsiteY8" fmla="*/ 0 h 6870759"/>
              <a:gd name="connsiteX9" fmla="*/ 5315291 w 12191404"/>
              <a:gd name="connsiteY9" fmla="*/ 0 h 6870759"/>
              <a:gd name="connsiteX10" fmla="*/ 51405 w 12191404"/>
              <a:gd name="connsiteY10" fmla="*/ 6870759 h 6870759"/>
              <a:gd name="connsiteX11" fmla="*/ 0 w 12191404"/>
              <a:gd name="connsiteY11" fmla="*/ 6870759 h 6870759"/>
              <a:gd name="connsiteX12" fmla="*/ 0 w 12191404"/>
              <a:gd name="connsiteY12" fmla="*/ 6858776 h 6870759"/>
              <a:gd name="connsiteX13" fmla="*/ 1437362 w 12191404"/>
              <a:gd name="connsiteY13" fmla="*/ 0 h 6870759"/>
              <a:gd name="connsiteX14" fmla="*/ 1534866 w 12191404"/>
              <a:gd name="connsiteY14" fmla="*/ 0 h 6870759"/>
              <a:gd name="connsiteX15" fmla="*/ 0 w 12191404"/>
              <a:gd name="connsiteY15" fmla="*/ 4542091 h 6870759"/>
              <a:gd name="connsiteX16" fmla="*/ 0 w 12191404"/>
              <a:gd name="connsiteY16" fmla="*/ 4397273 h 687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404" h="6870759">
                <a:moveTo>
                  <a:pt x="12191404" y="6050795"/>
                </a:moveTo>
                <a:lnTo>
                  <a:pt x="12191404" y="6851603"/>
                </a:lnTo>
                <a:lnTo>
                  <a:pt x="12059222" y="6870759"/>
                </a:lnTo>
                <a:lnTo>
                  <a:pt x="8164953" y="6870759"/>
                </a:lnTo>
                <a:close/>
                <a:moveTo>
                  <a:pt x="12191404" y="265429"/>
                </a:moveTo>
                <a:lnTo>
                  <a:pt x="12191404" y="1000862"/>
                </a:lnTo>
                <a:lnTo>
                  <a:pt x="1962914" y="6870759"/>
                </a:lnTo>
                <a:lnTo>
                  <a:pt x="1669940" y="6870759"/>
                </a:lnTo>
                <a:close/>
                <a:moveTo>
                  <a:pt x="5043696" y="0"/>
                </a:moveTo>
                <a:lnTo>
                  <a:pt x="5315291" y="0"/>
                </a:lnTo>
                <a:lnTo>
                  <a:pt x="51405" y="6870759"/>
                </a:lnTo>
                <a:lnTo>
                  <a:pt x="0" y="6870759"/>
                </a:lnTo>
                <a:lnTo>
                  <a:pt x="0" y="6858776"/>
                </a:lnTo>
                <a:close/>
                <a:moveTo>
                  <a:pt x="1437362" y="0"/>
                </a:moveTo>
                <a:lnTo>
                  <a:pt x="1534866" y="0"/>
                </a:lnTo>
                <a:lnTo>
                  <a:pt x="0" y="4542091"/>
                </a:lnTo>
                <a:lnTo>
                  <a:pt x="0" y="4397273"/>
                </a:lnTo>
                <a:close/>
              </a:path>
            </a:pathLst>
          </a:custGeom>
          <a:solidFill>
            <a:srgbClr val="006EB7"/>
          </a:solidFill>
        </p:spPr>
        <p:txBody>
          <a:bodyPr wrap="square" lIns="0" tIns="0" rIns="0" bIns="0" rtlCol="0">
            <a:no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0" sz="1989" b="0" i="0" u="none" strike="noStrike" kern="1200" cap="none" spc="0" normalizeH="0" baseline="0" noProof="0">
              <a:ln>
                <a:noFill/>
              </a:ln>
              <a:solidFill>
                <a:srgbClr val="5A5A5A"/>
              </a:solidFill>
              <a:effectLst/>
              <a:uLnTx/>
              <a:uFillTx/>
              <a:latin typeface="Century Gothic"/>
              <a:ea typeface="+mn-ea"/>
              <a:cs typeface="+mn-cs"/>
            </a:endParaRPr>
          </a:p>
        </p:txBody>
      </p:sp>
      <p:sp>
        <p:nvSpPr>
          <p:cNvPr id="4" name="Rectangle 3">
            <a:extLst>
              <a:ext uri="{FF2B5EF4-FFF2-40B4-BE49-F238E27FC236}">
                <a16:creationId xmlns:a16="http://schemas.microsoft.com/office/drawing/2014/main" id="{C12D9CD5-E5D0-C764-4E7A-B778359E7A10}"/>
              </a:ext>
            </a:extLst>
          </p:cNvPr>
          <p:cNvSpPr/>
          <p:nvPr userDrawn="1"/>
        </p:nvSpPr>
        <p:spPr>
          <a:xfrm>
            <a:off x="177990" y="173426"/>
            <a:ext cx="11836020" cy="6511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p:nvPr>
        </p:nvSpPr>
        <p:spPr>
          <a:xfrm>
            <a:off x="806450" y="1720850"/>
            <a:ext cx="10382250" cy="3816350"/>
          </a:xfrm>
        </p:spPr>
        <p:txBody>
          <a:bodyPr/>
          <a:lstStyle>
            <a:lvl2pPr>
              <a:spcAft>
                <a:spcPts val="1800"/>
              </a:spcAft>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11384" y="6366638"/>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sp>
        <p:nvSpPr>
          <p:cNvPr id="5" name="Espace réservé du pied de page 4">
            <a:extLst>
              <a:ext uri="{FF2B5EF4-FFF2-40B4-BE49-F238E27FC236}">
                <a16:creationId xmlns:a16="http://schemas.microsoft.com/office/drawing/2014/main" id="{9537DB71-19E2-2B3B-2595-596F3BEB333B}"/>
              </a:ext>
            </a:extLst>
          </p:cNvPr>
          <p:cNvSpPr>
            <a:spLocks noGrp="1"/>
          </p:cNvSpPr>
          <p:nvPr>
            <p:ph type="ftr" sz="quarter" idx="11"/>
          </p:nvPr>
        </p:nvSpPr>
        <p:spPr>
          <a:xfrm>
            <a:off x="628065" y="6366638"/>
            <a:ext cx="5467935"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pic>
        <p:nvPicPr>
          <p:cNvPr id="6" name="Image 5">
            <a:extLst>
              <a:ext uri="{FF2B5EF4-FFF2-40B4-BE49-F238E27FC236}">
                <a16:creationId xmlns:a16="http://schemas.microsoft.com/office/drawing/2014/main" id="{F2C4B72E-D0B5-6516-BF36-7C283D4388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35953"/>
            <a:ext cx="278204" cy="278204"/>
          </a:xfrm>
          <a:prstGeom prst="rect">
            <a:avLst/>
          </a:prstGeom>
        </p:spPr>
      </p:pic>
    </p:spTree>
    <p:extLst>
      <p:ext uri="{BB962C8B-B14F-4D97-AF65-F5344CB8AC3E}">
        <p14:creationId xmlns:p14="http://schemas.microsoft.com/office/powerpoint/2010/main" val="433786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blocs titre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hasCustomPrompt="1"/>
          </p:nvPr>
        </p:nvSpPr>
        <p:spPr>
          <a:xfrm>
            <a:off x="806450" y="1720850"/>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3" name="Espace réservé du texte 10">
            <a:extLst>
              <a:ext uri="{FF2B5EF4-FFF2-40B4-BE49-F238E27FC236}">
                <a16:creationId xmlns:a16="http://schemas.microsoft.com/office/drawing/2014/main" id="{E37651A5-CBC6-F412-AC17-7E80B138BB75}"/>
              </a:ext>
            </a:extLst>
          </p:cNvPr>
          <p:cNvSpPr>
            <a:spLocks noGrp="1"/>
          </p:cNvSpPr>
          <p:nvPr>
            <p:ph type="body" sz="quarter" idx="13" hasCustomPrompt="1"/>
          </p:nvPr>
        </p:nvSpPr>
        <p:spPr>
          <a:xfrm>
            <a:off x="806450" y="3291704"/>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4" name="Espace réservé du texte 10">
            <a:extLst>
              <a:ext uri="{FF2B5EF4-FFF2-40B4-BE49-F238E27FC236}">
                <a16:creationId xmlns:a16="http://schemas.microsoft.com/office/drawing/2014/main" id="{24DEB72E-23E9-5FF2-77B0-7958A79E8684}"/>
              </a:ext>
            </a:extLst>
          </p:cNvPr>
          <p:cNvSpPr>
            <a:spLocks noGrp="1"/>
          </p:cNvSpPr>
          <p:nvPr>
            <p:ph type="body" sz="quarter" idx="14" hasCustomPrompt="1"/>
          </p:nvPr>
        </p:nvSpPr>
        <p:spPr>
          <a:xfrm>
            <a:off x="806450" y="4862559"/>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5" name="Espace réservé du texte 10">
            <a:extLst>
              <a:ext uri="{FF2B5EF4-FFF2-40B4-BE49-F238E27FC236}">
                <a16:creationId xmlns:a16="http://schemas.microsoft.com/office/drawing/2014/main" id="{D20A3EDD-6605-894D-326E-3F60F8436793}"/>
              </a:ext>
            </a:extLst>
          </p:cNvPr>
          <p:cNvSpPr>
            <a:spLocks noGrp="1"/>
          </p:cNvSpPr>
          <p:nvPr>
            <p:ph type="body" sz="quarter" idx="15" hasCustomPrompt="1"/>
          </p:nvPr>
        </p:nvSpPr>
        <p:spPr>
          <a:xfrm>
            <a:off x="6616702" y="1720850"/>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6" name="Espace réservé du texte 10">
            <a:extLst>
              <a:ext uri="{FF2B5EF4-FFF2-40B4-BE49-F238E27FC236}">
                <a16:creationId xmlns:a16="http://schemas.microsoft.com/office/drawing/2014/main" id="{6DC9BAAB-CD7F-3CA4-E05C-562B711246D7}"/>
              </a:ext>
            </a:extLst>
          </p:cNvPr>
          <p:cNvSpPr>
            <a:spLocks noGrp="1"/>
          </p:cNvSpPr>
          <p:nvPr>
            <p:ph type="body" sz="quarter" idx="16" hasCustomPrompt="1"/>
          </p:nvPr>
        </p:nvSpPr>
        <p:spPr>
          <a:xfrm>
            <a:off x="6616702" y="3291704"/>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7" name="Espace réservé du texte 10">
            <a:extLst>
              <a:ext uri="{FF2B5EF4-FFF2-40B4-BE49-F238E27FC236}">
                <a16:creationId xmlns:a16="http://schemas.microsoft.com/office/drawing/2014/main" id="{7EFB575A-916D-BDF1-2E3E-544ABADD8C26}"/>
              </a:ext>
            </a:extLst>
          </p:cNvPr>
          <p:cNvSpPr>
            <a:spLocks noGrp="1"/>
          </p:cNvSpPr>
          <p:nvPr>
            <p:ph type="body" sz="quarter" idx="17" hasCustomPrompt="1"/>
          </p:nvPr>
        </p:nvSpPr>
        <p:spPr>
          <a:xfrm>
            <a:off x="6616702" y="4862559"/>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Tree>
    <p:extLst>
      <p:ext uri="{BB962C8B-B14F-4D97-AF65-F5344CB8AC3E}">
        <p14:creationId xmlns:p14="http://schemas.microsoft.com/office/powerpoint/2010/main" val="14689988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x blocs titre + texte">
    <p:bg>
      <p:bgPr>
        <a:solidFill>
          <a:schemeClr val="accent1"/>
        </a:solidFill>
        <a:effectLst/>
      </p:bgPr>
    </p:bg>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CEB1D513-4A01-8486-324C-578F991B00D9}"/>
              </a:ext>
            </a:extLst>
          </p:cNvPr>
          <p:cNvPicPr>
            <a:picLocks noChangeAspect="1"/>
          </p:cNvPicPr>
          <p:nvPr userDrawn="1"/>
        </p:nvPicPr>
        <p:blipFill>
          <a:blip r:embed="rId2">
            <a:extLst>
              <a:ext uri="{96DAC541-7B7A-43D3-8B79-37D633B846F1}">
                <asvg:svgBlip xmlns:asvg="http://schemas.microsoft.com/office/drawing/2016/SVG/main" r:embed="rId3"/>
              </a:ext>
            </a:extLst>
          </a:blip>
          <a:srcRect t="1745"/>
          <a:stretch/>
        </p:blipFill>
        <p:spPr>
          <a:xfrm>
            <a:off x="0" y="0"/>
            <a:ext cx="12192000" cy="6858000"/>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solidFill>
                  <a:schemeClr val="bg1"/>
                </a:solidFill>
              </a:defRPr>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hasCustomPrompt="1"/>
          </p:nvPr>
        </p:nvSpPr>
        <p:spPr>
          <a:xfrm>
            <a:off x="806450" y="1720850"/>
            <a:ext cx="4768850" cy="1060450"/>
          </a:xfrm>
        </p:spPr>
        <p:txBody>
          <a:bodyPr/>
          <a:lstStyle>
            <a:lvl1pPr>
              <a:defRPr sz="1200">
                <a:solidFill>
                  <a:schemeClr val="bg1"/>
                </a:solidFill>
              </a:defRPr>
            </a:lvl1pPr>
            <a:lvl2pPr>
              <a:spcAft>
                <a:spcPts val="600"/>
              </a:spcAft>
              <a:defRPr lang="fr-FR" sz="1400" b="1" kern="1200" noProof="0" dirty="0" smtClean="0">
                <a:solidFill>
                  <a:schemeClr val="accent3"/>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3" name="Espace réservé du texte 10">
            <a:extLst>
              <a:ext uri="{FF2B5EF4-FFF2-40B4-BE49-F238E27FC236}">
                <a16:creationId xmlns:a16="http://schemas.microsoft.com/office/drawing/2014/main" id="{E37651A5-CBC6-F412-AC17-7E80B138BB75}"/>
              </a:ext>
            </a:extLst>
          </p:cNvPr>
          <p:cNvSpPr>
            <a:spLocks noGrp="1"/>
          </p:cNvSpPr>
          <p:nvPr>
            <p:ph type="body" sz="quarter" idx="13" hasCustomPrompt="1"/>
          </p:nvPr>
        </p:nvSpPr>
        <p:spPr>
          <a:xfrm>
            <a:off x="806450" y="3291704"/>
            <a:ext cx="4768850" cy="1060450"/>
          </a:xfrm>
        </p:spPr>
        <p:txBody>
          <a:bodyPr/>
          <a:lstStyle>
            <a:lvl1pPr>
              <a:defRPr sz="1200">
                <a:solidFill>
                  <a:schemeClr val="bg1"/>
                </a:solidFill>
              </a:defRPr>
            </a:lvl1pPr>
            <a:lvl2pPr>
              <a:spcAft>
                <a:spcPts val="600"/>
              </a:spcAft>
              <a:defRPr lang="fr-FR" sz="1400" b="1" kern="1200" noProof="0" dirty="0" smtClean="0">
                <a:solidFill>
                  <a:schemeClr val="accent3"/>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4" name="Espace réservé du texte 10">
            <a:extLst>
              <a:ext uri="{FF2B5EF4-FFF2-40B4-BE49-F238E27FC236}">
                <a16:creationId xmlns:a16="http://schemas.microsoft.com/office/drawing/2014/main" id="{24DEB72E-23E9-5FF2-77B0-7958A79E8684}"/>
              </a:ext>
            </a:extLst>
          </p:cNvPr>
          <p:cNvSpPr>
            <a:spLocks noGrp="1"/>
          </p:cNvSpPr>
          <p:nvPr>
            <p:ph type="body" sz="quarter" idx="14" hasCustomPrompt="1"/>
          </p:nvPr>
        </p:nvSpPr>
        <p:spPr>
          <a:xfrm>
            <a:off x="806450" y="4862559"/>
            <a:ext cx="4768850" cy="1060450"/>
          </a:xfrm>
        </p:spPr>
        <p:txBody>
          <a:bodyPr/>
          <a:lstStyle>
            <a:lvl1pPr>
              <a:defRPr sz="1200">
                <a:solidFill>
                  <a:schemeClr val="bg1"/>
                </a:solidFill>
              </a:defRPr>
            </a:lvl1pPr>
            <a:lvl2pPr>
              <a:spcAft>
                <a:spcPts val="600"/>
              </a:spcAft>
              <a:defRPr lang="fr-FR" sz="1400" b="1" kern="1200" noProof="0" dirty="0" smtClean="0">
                <a:solidFill>
                  <a:schemeClr val="accent3"/>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5" name="Espace réservé du texte 10">
            <a:extLst>
              <a:ext uri="{FF2B5EF4-FFF2-40B4-BE49-F238E27FC236}">
                <a16:creationId xmlns:a16="http://schemas.microsoft.com/office/drawing/2014/main" id="{D20A3EDD-6605-894D-326E-3F60F8436793}"/>
              </a:ext>
            </a:extLst>
          </p:cNvPr>
          <p:cNvSpPr>
            <a:spLocks noGrp="1"/>
          </p:cNvSpPr>
          <p:nvPr>
            <p:ph type="body" sz="quarter" idx="15" hasCustomPrompt="1"/>
          </p:nvPr>
        </p:nvSpPr>
        <p:spPr>
          <a:xfrm>
            <a:off x="6616702" y="1720850"/>
            <a:ext cx="4768850" cy="1060450"/>
          </a:xfrm>
        </p:spPr>
        <p:txBody>
          <a:bodyPr/>
          <a:lstStyle>
            <a:lvl1pPr>
              <a:defRPr sz="1200">
                <a:solidFill>
                  <a:schemeClr val="bg1"/>
                </a:solidFill>
              </a:defRPr>
            </a:lvl1pPr>
            <a:lvl2pPr>
              <a:spcAft>
                <a:spcPts val="600"/>
              </a:spcAft>
              <a:defRPr lang="fr-FR" sz="1400" b="1" kern="1200" noProof="0" dirty="0" smtClean="0">
                <a:solidFill>
                  <a:schemeClr val="accent3"/>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6" name="Espace réservé du texte 10">
            <a:extLst>
              <a:ext uri="{FF2B5EF4-FFF2-40B4-BE49-F238E27FC236}">
                <a16:creationId xmlns:a16="http://schemas.microsoft.com/office/drawing/2014/main" id="{6DC9BAAB-CD7F-3CA4-E05C-562B711246D7}"/>
              </a:ext>
            </a:extLst>
          </p:cNvPr>
          <p:cNvSpPr>
            <a:spLocks noGrp="1"/>
          </p:cNvSpPr>
          <p:nvPr>
            <p:ph type="body" sz="quarter" idx="16" hasCustomPrompt="1"/>
          </p:nvPr>
        </p:nvSpPr>
        <p:spPr>
          <a:xfrm>
            <a:off x="6616702" y="3291704"/>
            <a:ext cx="4768850" cy="1060450"/>
          </a:xfrm>
        </p:spPr>
        <p:txBody>
          <a:bodyPr/>
          <a:lstStyle>
            <a:lvl1pPr>
              <a:defRPr sz="1200">
                <a:solidFill>
                  <a:schemeClr val="bg1"/>
                </a:solidFill>
              </a:defRPr>
            </a:lvl1pPr>
            <a:lvl2pPr>
              <a:spcAft>
                <a:spcPts val="600"/>
              </a:spcAft>
              <a:defRPr lang="fr-FR" sz="1400" b="1" kern="1200" noProof="0" dirty="0" smtClean="0">
                <a:solidFill>
                  <a:schemeClr val="accent3"/>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7" name="Espace réservé du texte 10">
            <a:extLst>
              <a:ext uri="{FF2B5EF4-FFF2-40B4-BE49-F238E27FC236}">
                <a16:creationId xmlns:a16="http://schemas.microsoft.com/office/drawing/2014/main" id="{7EFB575A-916D-BDF1-2E3E-544ABADD8C26}"/>
              </a:ext>
            </a:extLst>
          </p:cNvPr>
          <p:cNvSpPr>
            <a:spLocks noGrp="1"/>
          </p:cNvSpPr>
          <p:nvPr>
            <p:ph type="body" sz="quarter" idx="17" hasCustomPrompt="1"/>
          </p:nvPr>
        </p:nvSpPr>
        <p:spPr>
          <a:xfrm>
            <a:off x="6616702" y="4862559"/>
            <a:ext cx="4768850" cy="1060450"/>
          </a:xfrm>
        </p:spPr>
        <p:txBody>
          <a:bodyPr/>
          <a:lstStyle>
            <a:lvl1pPr>
              <a:defRPr sz="1200">
                <a:solidFill>
                  <a:schemeClr val="bg1"/>
                </a:solidFill>
              </a:defRPr>
            </a:lvl1pPr>
            <a:lvl2pPr>
              <a:spcAft>
                <a:spcPts val="600"/>
              </a:spcAft>
              <a:defRPr lang="fr-FR" sz="1400" b="1" kern="1200" noProof="0" dirty="0" smtClean="0">
                <a:solidFill>
                  <a:schemeClr val="accent3"/>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pic>
        <p:nvPicPr>
          <p:cNvPr id="8" name="Image 7">
            <a:extLst>
              <a:ext uri="{FF2B5EF4-FFF2-40B4-BE49-F238E27FC236}">
                <a16:creationId xmlns:a16="http://schemas.microsoft.com/office/drawing/2014/main" id="{BA6D4798-EF3D-390D-950C-2532A904F6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Tree>
    <p:extLst>
      <p:ext uri="{BB962C8B-B14F-4D97-AF65-F5344CB8AC3E}">
        <p14:creationId xmlns:p14="http://schemas.microsoft.com/office/powerpoint/2010/main" val="418742837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ix blocs titre + texte">
    <p:bg>
      <p:bgPr>
        <a:solidFill>
          <a:schemeClr val="accent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69259AB-C43A-DDD7-F3B2-80E615EDD151}"/>
              </a:ext>
            </a:extLst>
          </p:cNvPr>
          <p:cNvSpPr/>
          <p:nvPr userDrawn="1"/>
        </p:nvSpPr>
        <p:spPr>
          <a:xfrm>
            <a:off x="0" y="1"/>
            <a:ext cx="12191404" cy="6857999"/>
          </a:xfrm>
          <a:custGeom>
            <a:avLst/>
            <a:gdLst>
              <a:gd name="connsiteX0" fmla="*/ 12191404 w 12191404"/>
              <a:gd name="connsiteY0" fmla="*/ 6050795 h 6870759"/>
              <a:gd name="connsiteX1" fmla="*/ 12191404 w 12191404"/>
              <a:gd name="connsiteY1" fmla="*/ 6851603 h 6870759"/>
              <a:gd name="connsiteX2" fmla="*/ 12059222 w 12191404"/>
              <a:gd name="connsiteY2" fmla="*/ 6870759 h 6870759"/>
              <a:gd name="connsiteX3" fmla="*/ 8164953 w 12191404"/>
              <a:gd name="connsiteY3" fmla="*/ 6870759 h 6870759"/>
              <a:gd name="connsiteX4" fmla="*/ 12191404 w 12191404"/>
              <a:gd name="connsiteY4" fmla="*/ 265429 h 6870759"/>
              <a:gd name="connsiteX5" fmla="*/ 12191404 w 12191404"/>
              <a:gd name="connsiteY5" fmla="*/ 1000862 h 6870759"/>
              <a:gd name="connsiteX6" fmla="*/ 1962914 w 12191404"/>
              <a:gd name="connsiteY6" fmla="*/ 6870759 h 6870759"/>
              <a:gd name="connsiteX7" fmla="*/ 1669940 w 12191404"/>
              <a:gd name="connsiteY7" fmla="*/ 6870759 h 6870759"/>
              <a:gd name="connsiteX8" fmla="*/ 5043696 w 12191404"/>
              <a:gd name="connsiteY8" fmla="*/ 0 h 6870759"/>
              <a:gd name="connsiteX9" fmla="*/ 5315291 w 12191404"/>
              <a:gd name="connsiteY9" fmla="*/ 0 h 6870759"/>
              <a:gd name="connsiteX10" fmla="*/ 51405 w 12191404"/>
              <a:gd name="connsiteY10" fmla="*/ 6870759 h 6870759"/>
              <a:gd name="connsiteX11" fmla="*/ 0 w 12191404"/>
              <a:gd name="connsiteY11" fmla="*/ 6870759 h 6870759"/>
              <a:gd name="connsiteX12" fmla="*/ 0 w 12191404"/>
              <a:gd name="connsiteY12" fmla="*/ 6858776 h 6870759"/>
              <a:gd name="connsiteX13" fmla="*/ 1437362 w 12191404"/>
              <a:gd name="connsiteY13" fmla="*/ 0 h 6870759"/>
              <a:gd name="connsiteX14" fmla="*/ 1534866 w 12191404"/>
              <a:gd name="connsiteY14" fmla="*/ 0 h 6870759"/>
              <a:gd name="connsiteX15" fmla="*/ 0 w 12191404"/>
              <a:gd name="connsiteY15" fmla="*/ 4542091 h 6870759"/>
              <a:gd name="connsiteX16" fmla="*/ 0 w 12191404"/>
              <a:gd name="connsiteY16" fmla="*/ 4397273 h 687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404" h="6870759">
                <a:moveTo>
                  <a:pt x="12191404" y="6050795"/>
                </a:moveTo>
                <a:lnTo>
                  <a:pt x="12191404" y="6851603"/>
                </a:lnTo>
                <a:lnTo>
                  <a:pt x="12059222" y="6870759"/>
                </a:lnTo>
                <a:lnTo>
                  <a:pt x="8164953" y="6870759"/>
                </a:lnTo>
                <a:close/>
                <a:moveTo>
                  <a:pt x="12191404" y="265429"/>
                </a:moveTo>
                <a:lnTo>
                  <a:pt x="12191404" y="1000862"/>
                </a:lnTo>
                <a:lnTo>
                  <a:pt x="1962914" y="6870759"/>
                </a:lnTo>
                <a:lnTo>
                  <a:pt x="1669940" y="6870759"/>
                </a:lnTo>
                <a:close/>
                <a:moveTo>
                  <a:pt x="5043696" y="0"/>
                </a:moveTo>
                <a:lnTo>
                  <a:pt x="5315291" y="0"/>
                </a:lnTo>
                <a:lnTo>
                  <a:pt x="51405" y="6870759"/>
                </a:lnTo>
                <a:lnTo>
                  <a:pt x="0" y="6870759"/>
                </a:lnTo>
                <a:lnTo>
                  <a:pt x="0" y="6858776"/>
                </a:lnTo>
                <a:close/>
                <a:moveTo>
                  <a:pt x="1437362" y="0"/>
                </a:moveTo>
                <a:lnTo>
                  <a:pt x="1534866" y="0"/>
                </a:lnTo>
                <a:lnTo>
                  <a:pt x="0" y="4542091"/>
                </a:lnTo>
                <a:lnTo>
                  <a:pt x="0" y="4397273"/>
                </a:lnTo>
                <a:close/>
              </a:path>
            </a:pathLst>
          </a:custGeom>
          <a:solidFill>
            <a:srgbClr val="006EB7"/>
          </a:solidFill>
        </p:spPr>
        <p:txBody>
          <a:bodyPr wrap="square" lIns="0" tIns="0" rIns="0" bIns="0" rtlCol="0">
            <a:no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0" sz="1989" b="0" i="0" u="none" strike="noStrike" kern="1200" cap="none" spc="0" normalizeH="0" baseline="0" noProof="0">
              <a:ln>
                <a:noFill/>
              </a:ln>
              <a:solidFill>
                <a:srgbClr val="5A5A5A"/>
              </a:solidFill>
              <a:effectLst/>
              <a:uLnTx/>
              <a:uFillTx/>
              <a:latin typeface="Century Gothic"/>
              <a:ea typeface="+mn-ea"/>
              <a:cs typeface="+mn-cs"/>
            </a:endParaRPr>
          </a:p>
        </p:txBody>
      </p:sp>
      <p:sp>
        <p:nvSpPr>
          <p:cNvPr id="18" name="Rectangle 17">
            <a:extLst>
              <a:ext uri="{FF2B5EF4-FFF2-40B4-BE49-F238E27FC236}">
                <a16:creationId xmlns:a16="http://schemas.microsoft.com/office/drawing/2014/main" id="{2C3887AC-E18E-410A-EAE2-F4AFE82604DC}"/>
              </a:ext>
            </a:extLst>
          </p:cNvPr>
          <p:cNvSpPr/>
          <p:nvPr userDrawn="1"/>
        </p:nvSpPr>
        <p:spPr>
          <a:xfrm>
            <a:off x="177990" y="173426"/>
            <a:ext cx="11836020" cy="6511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5">
            <a:extLst>
              <a:ext uri="{FF2B5EF4-FFF2-40B4-BE49-F238E27FC236}">
                <a16:creationId xmlns:a16="http://schemas.microsoft.com/office/drawing/2014/main" id="{AE2CD19A-4523-12A3-E42A-00067661C460}"/>
              </a:ext>
            </a:extLst>
          </p:cNvPr>
          <p:cNvSpPr>
            <a:spLocks noGrp="1"/>
          </p:cNvSpPr>
          <p:nvPr>
            <p:ph type="sldNum" sz="quarter" idx="12"/>
          </p:nvPr>
        </p:nvSpPr>
        <p:spPr>
          <a:xfrm>
            <a:off x="11511384" y="6366638"/>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sp>
        <p:nvSpPr>
          <p:cNvPr id="20" name="Espace réservé du pied de page 4">
            <a:extLst>
              <a:ext uri="{FF2B5EF4-FFF2-40B4-BE49-F238E27FC236}">
                <a16:creationId xmlns:a16="http://schemas.microsoft.com/office/drawing/2014/main" id="{56D2B513-1EF6-71D4-ACD0-C74072DF51D1}"/>
              </a:ext>
            </a:extLst>
          </p:cNvPr>
          <p:cNvSpPr>
            <a:spLocks noGrp="1"/>
          </p:cNvSpPr>
          <p:nvPr>
            <p:ph type="ftr" sz="quarter" idx="11"/>
          </p:nvPr>
        </p:nvSpPr>
        <p:spPr>
          <a:xfrm>
            <a:off x="628065" y="6366638"/>
            <a:ext cx="5467935"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21" name="Image 20">
            <a:extLst>
              <a:ext uri="{FF2B5EF4-FFF2-40B4-BE49-F238E27FC236}">
                <a16:creationId xmlns:a16="http://schemas.microsoft.com/office/drawing/2014/main" id="{FCB63084-E2EF-9E3F-2A55-306D737BF9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35953"/>
            <a:ext cx="278204" cy="278204"/>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hasCustomPrompt="1"/>
          </p:nvPr>
        </p:nvSpPr>
        <p:spPr>
          <a:xfrm>
            <a:off x="806450" y="1720850"/>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3" name="Espace réservé du texte 10">
            <a:extLst>
              <a:ext uri="{FF2B5EF4-FFF2-40B4-BE49-F238E27FC236}">
                <a16:creationId xmlns:a16="http://schemas.microsoft.com/office/drawing/2014/main" id="{E37651A5-CBC6-F412-AC17-7E80B138BB75}"/>
              </a:ext>
            </a:extLst>
          </p:cNvPr>
          <p:cNvSpPr>
            <a:spLocks noGrp="1"/>
          </p:cNvSpPr>
          <p:nvPr>
            <p:ph type="body" sz="quarter" idx="13" hasCustomPrompt="1"/>
          </p:nvPr>
        </p:nvSpPr>
        <p:spPr>
          <a:xfrm>
            <a:off x="806450" y="3291704"/>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4" name="Espace réservé du texte 10">
            <a:extLst>
              <a:ext uri="{FF2B5EF4-FFF2-40B4-BE49-F238E27FC236}">
                <a16:creationId xmlns:a16="http://schemas.microsoft.com/office/drawing/2014/main" id="{24DEB72E-23E9-5FF2-77B0-7958A79E8684}"/>
              </a:ext>
            </a:extLst>
          </p:cNvPr>
          <p:cNvSpPr>
            <a:spLocks noGrp="1"/>
          </p:cNvSpPr>
          <p:nvPr>
            <p:ph type="body" sz="quarter" idx="14" hasCustomPrompt="1"/>
          </p:nvPr>
        </p:nvSpPr>
        <p:spPr>
          <a:xfrm>
            <a:off x="806450" y="4862559"/>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5" name="Espace réservé du texte 10">
            <a:extLst>
              <a:ext uri="{FF2B5EF4-FFF2-40B4-BE49-F238E27FC236}">
                <a16:creationId xmlns:a16="http://schemas.microsoft.com/office/drawing/2014/main" id="{D20A3EDD-6605-894D-326E-3F60F8436793}"/>
              </a:ext>
            </a:extLst>
          </p:cNvPr>
          <p:cNvSpPr>
            <a:spLocks noGrp="1"/>
          </p:cNvSpPr>
          <p:nvPr>
            <p:ph type="body" sz="quarter" idx="15" hasCustomPrompt="1"/>
          </p:nvPr>
        </p:nvSpPr>
        <p:spPr>
          <a:xfrm>
            <a:off x="6616702" y="1720850"/>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6" name="Espace réservé du texte 10">
            <a:extLst>
              <a:ext uri="{FF2B5EF4-FFF2-40B4-BE49-F238E27FC236}">
                <a16:creationId xmlns:a16="http://schemas.microsoft.com/office/drawing/2014/main" id="{6DC9BAAB-CD7F-3CA4-E05C-562B711246D7}"/>
              </a:ext>
            </a:extLst>
          </p:cNvPr>
          <p:cNvSpPr>
            <a:spLocks noGrp="1"/>
          </p:cNvSpPr>
          <p:nvPr>
            <p:ph type="body" sz="quarter" idx="16" hasCustomPrompt="1"/>
          </p:nvPr>
        </p:nvSpPr>
        <p:spPr>
          <a:xfrm>
            <a:off x="6616702" y="3291704"/>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
        <p:nvSpPr>
          <p:cNvPr id="7" name="Espace réservé du texte 10">
            <a:extLst>
              <a:ext uri="{FF2B5EF4-FFF2-40B4-BE49-F238E27FC236}">
                <a16:creationId xmlns:a16="http://schemas.microsoft.com/office/drawing/2014/main" id="{7EFB575A-916D-BDF1-2E3E-544ABADD8C26}"/>
              </a:ext>
            </a:extLst>
          </p:cNvPr>
          <p:cNvSpPr>
            <a:spLocks noGrp="1"/>
          </p:cNvSpPr>
          <p:nvPr>
            <p:ph type="body" sz="quarter" idx="17" hasCustomPrompt="1"/>
          </p:nvPr>
        </p:nvSpPr>
        <p:spPr>
          <a:xfrm>
            <a:off x="6616702" y="4862559"/>
            <a:ext cx="4768850" cy="1060450"/>
          </a:xfrm>
        </p:spPr>
        <p:txBody>
          <a:bodyPr/>
          <a:lstStyle>
            <a:lvl1pPr>
              <a:defRPr sz="1200">
                <a:solidFill>
                  <a:srgbClr val="5A5A5A"/>
                </a:solidFill>
              </a:defRPr>
            </a:lvl1pPr>
            <a:lvl2pPr>
              <a:spcAft>
                <a:spcPts val="600"/>
              </a:spcAft>
              <a:defRPr lang="fr-FR" sz="1400" b="1" kern="1200" noProof="0" dirty="0" smtClean="0">
                <a:solidFill>
                  <a:schemeClr val="accent2"/>
                </a:solidFill>
                <a:latin typeface="+mn-lt"/>
                <a:ea typeface="+mn-ea"/>
                <a:cs typeface="+mn-cs"/>
              </a:defRPr>
            </a:lvl2pPr>
          </a:lstStyle>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fr-FR" sz="1400" b="1" i="0" u="none" strike="noStrike" kern="0" cap="none" spc="-40" normalizeH="0" baseline="0" noProof="0">
                <a:ln>
                  <a:noFill/>
                </a:ln>
                <a:solidFill>
                  <a:srgbClr val="006EB8"/>
                </a:solidFill>
                <a:effectLst/>
                <a:uLnTx/>
                <a:uFillTx/>
              </a:rPr>
              <a:t>Lorem ipsum </a:t>
            </a:r>
            <a:r>
              <a:rPr kumimoji="0" lang="fr-FR" sz="1400" b="1" i="0" u="none" strike="noStrike" kern="0" cap="none" spc="-40" normalizeH="0" baseline="0" noProof="0" err="1">
                <a:ln>
                  <a:noFill/>
                </a:ln>
                <a:solidFill>
                  <a:srgbClr val="006EB8"/>
                </a:solidFill>
                <a:effectLst/>
                <a:uLnTx/>
                <a:uFillTx/>
              </a:rPr>
              <a:t>dolor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sit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amet</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consectetur</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adipiscing</a:t>
            </a:r>
            <a:r>
              <a:rPr kumimoji="0" lang="fr-FR" sz="1400" b="1" i="0" u="none" strike="noStrike" kern="0" cap="none" spc="-40" normalizeH="0" baseline="0" noProof="0">
                <a:ln>
                  <a:noFill/>
                </a:ln>
                <a:solidFill>
                  <a:srgbClr val="006EB8"/>
                </a:solidFill>
                <a:effectLst/>
                <a:uLnTx/>
                <a:uFillTx/>
              </a:rPr>
              <a:t> </a:t>
            </a:r>
            <a:r>
              <a:rPr kumimoji="0" lang="fr-FR" sz="1400" b="1" i="0" u="none" strike="noStrike" kern="0" cap="none" spc="-40" normalizeH="0" baseline="0" noProof="0" err="1">
                <a:ln>
                  <a:noFill/>
                </a:ln>
                <a:solidFill>
                  <a:srgbClr val="006EB8"/>
                </a:solidFill>
                <a:effectLst/>
                <a:uLnTx/>
                <a:uFillTx/>
              </a:rPr>
              <a:t>elit</a:t>
            </a:r>
            <a:r>
              <a:rPr kumimoji="0" lang="fr-FR" sz="1400" b="1" i="0" u="none" strike="noStrike" kern="0" cap="none" spc="-40" normalizeH="0" baseline="0" noProof="0">
                <a:ln>
                  <a:noFill/>
                </a:ln>
                <a:solidFill>
                  <a:srgbClr val="006EB8"/>
                </a:solidFill>
                <a:effectLst/>
                <a:uLnTx/>
                <a:uFillTx/>
              </a:rPr>
              <a:t>. </a:t>
            </a:r>
          </a:p>
          <a:p>
            <a:pPr lvl="0"/>
            <a:r>
              <a:rPr lang="fr-FR"/>
              <a:t>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p>
          <a:p>
            <a:pPr lvl="0"/>
            <a:endParaRPr lang="fr-FR"/>
          </a:p>
          <a:p>
            <a:pPr lvl="1"/>
            <a:endParaRPr lang="fr-FR"/>
          </a:p>
        </p:txBody>
      </p:sp>
    </p:spTree>
    <p:extLst>
      <p:ext uri="{BB962C8B-B14F-4D97-AF65-F5344CB8AC3E}">
        <p14:creationId xmlns:p14="http://schemas.microsoft.com/office/powerpoint/2010/main" val="31563329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itle left + image (white BG)">
    <p:bg>
      <p:bgPr>
        <a:solidFill>
          <a:schemeClr val="bg1"/>
        </a:solidFill>
        <a:effectLst/>
      </p:bgPr>
    </p:bg>
    <p:spTree>
      <p:nvGrpSpPr>
        <p:cNvPr id="1" name=""/>
        <p:cNvGrpSpPr/>
        <p:nvPr/>
      </p:nvGrpSpPr>
      <p:grpSpPr>
        <a:xfrm>
          <a:off x="0" y="0"/>
          <a:ext cx="0" cy="0"/>
          <a:chOff x="0" y="0"/>
          <a:chExt cx="0" cy="0"/>
        </a:xfrm>
      </p:grpSpPr>
      <p:pic>
        <p:nvPicPr>
          <p:cNvPr id="2" name="Image 1" descr="Une image contenant capture d’écran, Police, Graphique, texte&#10;&#10;Description générée automatiquement">
            <a:extLst>
              <a:ext uri="{FF2B5EF4-FFF2-40B4-BE49-F238E27FC236}">
                <a16:creationId xmlns:a16="http://schemas.microsoft.com/office/drawing/2014/main" id="{B56F80CC-7EB4-47EC-52C1-7065FF734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862" y="934720"/>
            <a:ext cx="2381292" cy="2349372"/>
          </a:xfrm>
          <a:prstGeom prst="rect">
            <a:avLst/>
          </a:prstGeom>
        </p:spPr>
      </p:pic>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914400" y="5008882"/>
            <a:ext cx="2362200" cy="365125"/>
          </a:xfrm>
          <a:prstGeom prst="rect">
            <a:avLst/>
          </a:prstGeom>
        </p:spPr>
        <p:txBody>
          <a:bodyPr vert="horz" lIns="0" tIns="45720" rIns="91440" bIns="45720" rtlCol="0" anchor="ctr"/>
          <a:lstStyle>
            <a:lvl1pPr algn="l">
              <a:defRPr sz="1100" b="1">
                <a:solidFill>
                  <a:schemeClr val="accent1"/>
                </a:solidFill>
              </a:defRPr>
            </a:lvl1pPr>
          </a:lstStyle>
          <a:p>
            <a:endParaRPr lang="fr-FR"/>
          </a:p>
        </p:txBody>
      </p:sp>
      <p:sp>
        <p:nvSpPr>
          <p:cNvPr id="19" name="Forme libre : forme 18">
            <a:extLst>
              <a:ext uri="{FF2B5EF4-FFF2-40B4-BE49-F238E27FC236}">
                <a16:creationId xmlns:a16="http://schemas.microsoft.com/office/drawing/2014/main" id="{FE903A87-98AD-60F9-4BA6-7C203558080D}"/>
              </a:ext>
            </a:extLst>
          </p:cNvPr>
          <p:cNvSpPr/>
          <p:nvPr userDrawn="1"/>
        </p:nvSpPr>
        <p:spPr>
          <a:xfrm>
            <a:off x="6895309" y="1"/>
            <a:ext cx="5296691" cy="6857674"/>
          </a:xfrm>
          <a:custGeom>
            <a:avLst/>
            <a:gdLst>
              <a:gd name="connsiteX0" fmla="*/ 5296691 w 5296691"/>
              <a:gd name="connsiteY0" fmla="*/ 6672462 h 6857674"/>
              <a:gd name="connsiteX1" fmla="*/ 5296691 w 5296691"/>
              <a:gd name="connsiteY1" fmla="*/ 6857674 h 6857674"/>
              <a:gd name="connsiteX2" fmla="*/ 4808416 w 5296691"/>
              <a:gd name="connsiteY2" fmla="*/ 6857674 h 6857674"/>
              <a:gd name="connsiteX3" fmla="*/ 5296691 w 5296691"/>
              <a:gd name="connsiteY3" fmla="*/ 2216926 h 6857674"/>
              <a:gd name="connsiteX4" fmla="*/ 5296691 w 5296691"/>
              <a:gd name="connsiteY4" fmla="*/ 2783310 h 6857674"/>
              <a:gd name="connsiteX5" fmla="*/ 1485068 w 5296691"/>
              <a:gd name="connsiteY5" fmla="*/ 6857674 h 6857674"/>
              <a:gd name="connsiteX6" fmla="*/ 1328078 w 5296691"/>
              <a:gd name="connsiteY6" fmla="*/ 6857674 h 6857674"/>
              <a:gd name="connsiteX7" fmla="*/ 3135897 w 5296691"/>
              <a:gd name="connsiteY7" fmla="*/ 0 h 6857674"/>
              <a:gd name="connsiteX8" fmla="*/ 3281431 w 5296691"/>
              <a:gd name="connsiteY8" fmla="*/ 0 h 6857674"/>
              <a:gd name="connsiteX9" fmla="*/ 460791 w 5296691"/>
              <a:gd name="connsiteY9" fmla="*/ 6857674 h 6857674"/>
              <a:gd name="connsiteX10" fmla="*/ 428524 w 5296691"/>
              <a:gd name="connsiteY10" fmla="*/ 6857674 h 6857674"/>
              <a:gd name="connsiteX11" fmla="*/ 1203452 w 5296691"/>
              <a:gd name="connsiteY11" fmla="*/ 0 h 6857674"/>
              <a:gd name="connsiteX12" fmla="*/ 1255699 w 5296691"/>
              <a:gd name="connsiteY12" fmla="*/ 0 h 6857674"/>
              <a:gd name="connsiteX13" fmla="*/ 11584 w 5296691"/>
              <a:gd name="connsiteY13" fmla="*/ 6857674 h 6857674"/>
              <a:gd name="connsiteX14" fmla="*/ 0 w 5296691"/>
              <a:gd name="connsiteY14" fmla="*/ 6857674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6691" h="6857674">
                <a:moveTo>
                  <a:pt x="5296691" y="6672462"/>
                </a:moveTo>
                <a:lnTo>
                  <a:pt x="5296691" y="6857674"/>
                </a:lnTo>
                <a:lnTo>
                  <a:pt x="4808416" y="6857674"/>
                </a:lnTo>
                <a:close/>
                <a:moveTo>
                  <a:pt x="5296691" y="2216926"/>
                </a:moveTo>
                <a:lnTo>
                  <a:pt x="5296691" y="2783310"/>
                </a:lnTo>
                <a:lnTo>
                  <a:pt x="1485068" y="6857674"/>
                </a:lnTo>
                <a:lnTo>
                  <a:pt x="1328078" y="6857674"/>
                </a:lnTo>
                <a:close/>
                <a:moveTo>
                  <a:pt x="3135897" y="0"/>
                </a:moveTo>
                <a:lnTo>
                  <a:pt x="3281431" y="0"/>
                </a:lnTo>
                <a:lnTo>
                  <a:pt x="460791" y="6857674"/>
                </a:lnTo>
                <a:lnTo>
                  <a:pt x="428524" y="6857674"/>
                </a:lnTo>
                <a:close/>
                <a:moveTo>
                  <a:pt x="1203452" y="0"/>
                </a:moveTo>
                <a:lnTo>
                  <a:pt x="1255699" y="0"/>
                </a:lnTo>
                <a:lnTo>
                  <a:pt x="11584" y="6857674"/>
                </a:lnTo>
                <a:lnTo>
                  <a:pt x="0" y="6857674"/>
                </a:lnTo>
                <a:close/>
              </a:path>
            </a:pathLst>
          </a:custGeom>
          <a:solidFill>
            <a:schemeClr val="accent1"/>
          </a:solidFill>
        </p:spPr>
        <p:txBody>
          <a:bodyPr wrap="square" lIns="0" tIns="0" rIns="0" bIns="0" rtlCol="0">
            <a:noAutofit/>
          </a:bodyPr>
          <a:lstStyle/>
          <a:p>
            <a:endParaRPr sz="1989"/>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919480" y="3235960"/>
            <a:ext cx="5742000" cy="1153160"/>
          </a:xfrm>
          <a:prstGeom prst="rect">
            <a:avLst/>
          </a:prstGeom>
        </p:spPr>
        <p:txBody>
          <a:bodyPr lIns="0" anchor="b" anchorCtr="0">
            <a:noAutofit/>
          </a:bodyPr>
          <a:lstStyle>
            <a:lvl1pPr algn="l">
              <a:defRPr sz="2600" b="1" spc="-30" baseline="0">
                <a:solidFill>
                  <a:schemeClr val="accent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914400" y="4439921"/>
            <a:ext cx="5742000" cy="518160"/>
          </a:xfrm>
          <a:prstGeom prst="rect">
            <a:avLst/>
          </a:prstGeom>
        </p:spPr>
        <p:txBody>
          <a:bodyPr lIns="0">
            <a:normAutofit/>
          </a:bodyPr>
          <a:lstStyle>
            <a:lvl1pPr marL="0" indent="0">
              <a:buNone/>
              <a:defRPr sz="1600" b="1" spc="20" baseline="0">
                <a:solidFill>
                  <a:schemeClr val="accent2"/>
                </a:solidFill>
              </a:defRPr>
            </a:lvl1pPr>
          </a:lstStyle>
          <a:p>
            <a:pPr lvl="0"/>
            <a:r>
              <a:rPr lang="fr-FR"/>
              <a:t>Ceci est un titre secondaire</a:t>
            </a:r>
          </a:p>
        </p:txBody>
      </p:sp>
      <p:sp>
        <p:nvSpPr>
          <p:cNvPr id="3" name="Espace réservé pour une image  3">
            <a:extLst>
              <a:ext uri="{FF2B5EF4-FFF2-40B4-BE49-F238E27FC236}">
                <a16:creationId xmlns:a16="http://schemas.microsoft.com/office/drawing/2014/main" id="{2648B2C6-F671-EF70-FA4B-817AB7DCA38F}"/>
              </a:ext>
            </a:extLst>
          </p:cNvPr>
          <p:cNvSpPr>
            <a:spLocks noGrp="1"/>
          </p:cNvSpPr>
          <p:nvPr>
            <p:ph type="pic" sz="quarter" idx="11" hasCustomPrompt="1"/>
          </p:nvPr>
        </p:nvSpPr>
        <p:spPr>
          <a:xfrm>
            <a:off x="7196138" y="560388"/>
            <a:ext cx="4462462" cy="5735637"/>
          </a:xfrm>
          <a:prstGeom prst="rect">
            <a:avLst/>
          </a:prstGeom>
          <a:solidFill>
            <a:schemeClr val="bg1">
              <a:lumMod val="95000"/>
            </a:schemeClr>
          </a:solidFill>
        </p:spPr>
        <p:txBody>
          <a:bodyPr tIns="252000">
            <a:normAutofit/>
          </a:bodyPr>
          <a:lstStyle>
            <a:lvl1pPr marL="0" indent="0" algn="ctr">
              <a:buNone/>
              <a:defRPr sz="1100" i="1">
                <a:solidFill>
                  <a:schemeClr val="bg1">
                    <a:lumMod val="65000"/>
                  </a:schemeClr>
                </a:solidFill>
              </a:defRPr>
            </a:lvl1pPr>
          </a:lstStyle>
          <a:p>
            <a:r>
              <a:rPr lang="fr-FR"/>
              <a:t>Cliquer sur l’icône pour insérer une image</a:t>
            </a:r>
          </a:p>
        </p:txBody>
      </p:sp>
      <p:sp>
        <p:nvSpPr>
          <p:cNvPr id="4" name="Espace réservé du texte 3">
            <a:extLst>
              <a:ext uri="{FF2B5EF4-FFF2-40B4-BE49-F238E27FC236}">
                <a16:creationId xmlns:a16="http://schemas.microsoft.com/office/drawing/2014/main" id="{A6F167BF-5520-4E04-C728-F427AC77BBB5}"/>
              </a:ext>
            </a:extLst>
          </p:cNvPr>
          <p:cNvSpPr>
            <a:spLocks noGrp="1"/>
          </p:cNvSpPr>
          <p:nvPr>
            <p:ph type="body" sz="quarter" idx="12" hasCustomPrompt="1"/>
          </p:nvPr>
        </p:nvSpPr>
        <p:spPr>
          <a:xfrm>
            <a:off x="119380" y="6624957"/>
            <a:ext cx="4114800" cy="233043"/>
          </a:xfrm>
          <a:prstGeom prst="rect">
            <a:avLst/>
          </a:prstGeom>
        </p:spPr>
        <p:txBody>
          <a:bodyPr lIns="0">
            <a:normAutofit/>
          </a:bodyPr>
          <a:lstStyle>
            <a:lvl1pPr marL="0" indent="0">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3113948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ragaraphe + 3 colo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8" name="Espace réservé du texte 10">
            <a:extLst>
              <a:ext uri="{FF2B5EF4-FFF2-40B4-BE49-F238E27FC236}">
                <a16:creationId xmlns:a16="http://schemas.microsoft.com/office/drawing/2014/main" id="{52299C4E-4070-6C66-AB87-43DA00C4F5BC}"/>
              </a:ext>
            </a:extLst>
          </p:cNvPr>
          <p:cNvSpPr>
            <a:spLocks noGrp="1"/>
          </p:cNvSpPr>
          <p:nvPr>
            <p:ph type="body" sz="quarter" idx="13"/>
          </p:nvPr>
        </p:nvSpPr>
        <p:spPr>
          <a:xfrm>
            <a:off x="806449" y="1720850"/>
            <a:ext cx="10652829" cy="1879600"/>
          </a:xfrm>
        </p:spPr>
        <p:txBody>
          <a:bodyPr/>
          <a:lstStyle>
            <a:lvl1pPr>
              <a:defRPr sz="1200">
                <a:solidFill>
                  <a:srgbClr val="5A5A5A"/>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4050273"/>
            <a:ext cx="914400" cy="914400"/>
          </a:xfrm>
        </p:spPr>
        <p:txBody>
          <a:bodyPr rIns="0">
            <a:normAutofit/>
          </a:bodyPr>
          <a:lstStyle>
            <a:lvl1pPr algn="ctr">
              <a:defRPr sz="9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4050273"/>
            <a:ext cx="914400" cy="914400"/>
          </a:xfrm>
        </p:spPr>
        <p:txBody>
          <a:bodyPr rIns="0">
            <a:normAutofit/>
          </a:bodyPr>
          <a:lstStyle>
            <a:lvl1pPr algn="ctr">
              <a:defRPr sz="9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4050273"/>
            <a:ext cx="914400" cy="914400"/>
          </a:xfrm>
        </p:spPr>
        <p:txBody>
          <a:bodyPr rIns="0">
            <a:normAutofit/>
          </a:bodyPr>
          <a:lstStyle>
            <a:lvl1pPr algn="ctr">
              <a:defRPr sz="9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91C68916-3553-B7FF-E146-551829821186}"/>
              </a:ext>
            </a:extLst>
          </p:cNvPr>
          <p:cNvSpPr>
            <a:spLocks noGrp="1"/>
          </p:cNvSpPr>
          <p:nvPr>
            <p:ph type="body" sz="quarter" idx="20" hasCustomPrompt="1"/>
          </p:nvPr>
        </p:nvSpPr>
        <p:spPr>
          <a:xfrm>
            <a:off x="806450" y="5111750"/>
            <a:ext cx="2978150" cy="914400"/>
          </a:xfrm>
        </p:spPr>
        <p:txBody>
          <a:bodyPr/>
          <a:lstStyle>
            <a:lvl1pPr>
              <a:defRPr sz="1200" b="1">
                <a:solidFill>
                  <a:schemeClr val="accent2"/>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
        <p:nvSpPr>
          <p:cNvPr id="5" name="Espace réservé du texte 3">
            <a:extLst>
              <a:ext uri="{FF2B5EF4-FFF2-40B4-BE49-F238E27FC236}">
                <a16:creationId xmlns:a16="http://schemas.microsoft.com/office/drawing/2014/main" id="{25CEAABA-9A9F-9DAC-7828-0ACF162195DE}"/>
              </a:ext>
            </a:extLst>
          </p:cNvPr>
          <p:cNvSpPr>
            <a:spLocks noGrp="1"/>
          </p:cNvSpPr>
          <p:nvPr>
            <p:ph type="body" sz="quarter" idx="21" hasCustomPrompt="1"/>
          </p:nvPr>
        </p:nvSpPr>
        <p:spPr>
          <a:xfrm>
            <a:off x="4606925" y="5111750"/>
            <a:ext cx="2978150" cy="914400"/>
          </a:xfrm>
        </p:spPr>
        <p:txBody>
          <a:bodyPr/>
          <a:lstStyle>
            <a:lvl1pPr>
              <a:defRPr sz="1200" b="1">
                <a:solidFill>
                  <a:schemeClr val="accent2"/>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
        <p:nvSpPr>
          <p:cNvPr id="6" name="Espace réservé du texte 3">
            <a:extLst>
              <a:ext uri="{FF2B5EF4-FFF2-40B4-BE49-F238E27FC236}">
                <a16:creationId xmlns:a16="http://schemas.microsoft.com/office/drawing/2014/main" id="{69CFBBBA-D57D-8C9F-7555-02A9BAD220E7}"/>
              </a:ext>
            </a:extLst>
          </p:cNvPr>
          <p:cNvSpPr>
            <a:spLocks noGrp="1"/>
          </p:cNvSpPr>
          <p:nvPr>
            <p:ph type="body" sz="quarter" idx="22" hasCustomPrompt="1"/>
          </p:nvPr>
        </p:nvSpPr>
        <p:spPr>
          <a:xfrm>
            <a:off x="8407400" y="5111750"/>
            <a:ext cx="2978150" cy="914400"/>
          </a:xfrm>
        </p:spPr>
        <p:txBody>
          <a:bodyPr/>
          <a:lstStyle>
            <a:lvl1pPr>
              <a:defRPr sz="1200" b="1">
                <a:solidFill>
                  <a:schemeClr val="accent2"/>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Tree>
    <p:extLst>
      <p:ext uri="{BB962C8B-B14F-4D97-AF65-F5344CB8AC3E}">
        <p14:creationId xmlns:p14="http://schemas.microsoft.com/office/powerpoint/2010/main" val="41095740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aragaraphe + 3 colones">
    <p:bg>
      <p:bgPr>
        <a:solidFill>
          <a:schemeClr val="accent1"/>
        </a:solidFill>
        <a:effectLst/>
      </p:bgPr>
    </p:bg>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39888EA5-0EFE-9D6D-44DF-4BAB1E899D81}"/>
              </a:ext>
            </a:extLst>
          </p:cNvPr>
          <p:cNvPicPr>
            <a:picLocks noChangeAspect="1"/>
          </p:cNvPicPr>
          <p:nvPr userDrawn="1"/>
        </p:nvPicPr>
        <p:blipFill>
          <a:blip r:embed="rId2">
            <a:extLst>
              <a:ext uri="{96DAC541-7B7A-43D3-8B79-37D633B846F1}">
                <asvg:svgBlip xmlns:asvg="http://schemas.microsoft.com/office/drawing/2016/SVG/main" r:embed="rId3"/>
              </a:ext>
            </a:extLst>
          </a:blip>
          <a:srcRect t="1745"/>
          <a:stretch/>
        </p:blipFill>
        <p:spPr>
          <a:xfrm>
            <a:off x="0" y="0"/>
            <a:ext cx="12192000" cy="6858000"/>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solidFill>
                  <a:schemeClr val="bg1"/>
                </a:solidFill>
              </a:defRPr>
            </a:lvl1pPr>
          </a:lstStyle>
          <a:p>
            <a:r>
              <a:rPr lang="fr-FR"/>
              <a:t>Ceci est un exemple sur une ou deux lignes qui comporte de nombreux mots</a:t>
            </a:r>
          </a:p>
        </p:txBody>
      </p:sp>
      <p:sp>
        <p:nvSpPr>
          <p:cNvPr id="8" name="Espace réservé du texte 10">
            <a:extLst>
              <a:ext uri="{FF2B5EF4-FFF2-40B4-BE49-F238E27FC236}">
                <a16:creationId xmlns:a16="http://schemas.microsoft.com/office/drawing/2014/main" id="{52299C4E-4070-6C66-AB87-43DA00C4F5BC}"/>
              </a:ext>
            </a:extLst>
          </p:cNvPr>
          <p:cNvSpPr>
            <a:spLocks noGrp="1"/>
          </p:cNvSpPr>
          <p:nvPr>
            <p:ph type="body" sz="quarter" idx="13"/>
          </p:nvPr>
        </p:nvSpPr>
        <p:spPr>
          <a:xfrm>
            <a:off x="806449" y="1720850"/>
            <a:ext cx="10652829" cy="1879600"/>
          </a:xfrm>
        </p:spPr>
        <p:txBody>
          <a:bodyPr/>
          <a:lstStyle>
            <a:lvl1pPr>
              <a:defRPr sz="1200">
                <a:solidFill>
                  <a:schemeClr val="bg1"/>
                </a:solidFill>
              </a:defRPr>
            </a:lvl1pPr>
            <a:lvl2pPr>
              <a:defRPr>
                <a:solidFill>
                  <a:schemeClr val="accent3"/>
                </a:solidFill>
              </a:defRPr>
            </a:lvl2pPr>
            <a:lvl3pPr marL="252000" indent="-252000">
              <a:buFontTx/>
              <a:buBlip>
                <a:blip r:embed="rId4"/>
              </a:buBlip>
              <a:defRPr>
                <a:solidFill>
                  <a:schemeClr val="bg1"/>
                </a:solidFill>
              </a:defRPr>
            </a:lvl3pPr>
            <a:lvl4pPr>
              <a:buClr>
                <a:schemeClr val="accent3"/>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4050273"/>
            <a:ext cx="914400" cy="914400"/>
          </a:xfrm>
        </p:spPr>
        <p:txBody>
          <a:bodyPr rIns="0">
            <a:normAutofit/>
          </a:bodyPr>
          <a:lstStyle>
            <a:lvl1pPr algn="ctr">
              <a:defRPr sz="900" i="1">
                <a:solidFill>
                  <a:schemeClr val="bg1"/>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4050273"/>
            <a:ext cx="914400" cy="914400"/>
          </a:xfrm>
        </p:spPr>
        <p:txBody>
          <a:bodyPr rIns="0">
            <a:normAutofit/>
          </a:bodyPr>
          <a:lstStyle>
            <a:lvl1pPr algn="ctr">
              <a:defRPr sz="900" i="1">
                <a:solidFill>
                  <a:schemeClr val="bg1"/>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4050273"/>
            <a:ext cx="914400" cy="914400"/>
          </a:xfrm>
        </p:spPr>
        <p:txBody>
          <a:bodyPr rIns="0">
            <a:normAutofit/>
          </a:bodyPr>
          <a:lstStyle>
            <a:lvl1pPr algn="ctr">
              <a:defRPr sz="900" i="1">
                <a:solidFill>
                  <a:schemeClr val="bg1"/>
                </a:solidFill>
              </a:defRPr>
            </a:lvl1pPr>
          </a:lstStyle>
          <a:p>
            <a:r>
              <a:rPr lang="fr-FR"/>
              <a:t>pictogramme</a:t>
            </a:r>
          </a:p>
        </p:txBody>
      </p:sp>
      <p:sp>
        <p:nvSpPr>
          <p:cNvPr id="4" name="Espace réservé du texte 3">
            <a:extLst>
              <a:ext uri="{FF2B5EF4-FFF2-40B4-BE49-F238E27FC236}">
                <a16:creationId xmlns:a16="http://schemas.microsoft.com/office/drawing/2014/main" id="{91C68916-3553-B7FF-E146-551829821186}"/>
              </a:ext>
            </a:extLst>
          </p:cNvPr>
          <p:cNvSpPr>
            <a:spLocks noGrp="1"/>
          </p:cNvSpPr>
          <p:nvPr>
            <p:ph type="body" sz="quarter" idx="20" hasCustomPrompt="1"/>
          </p:nvPr>
        </p:nvSpPr>
        <p:spPr>
          <a:xfrm>
            <a:off x="806450" y="5111750"/>
            <a:ext cx="2978150" cy="914400"/>
          </a:xfrm>
        </p:spPr>
        <p:txBody>
          <a:bodyPr/>
          <a:lstStyle>
            <a:lvl1pPr>
              <a:defRPr sz="1200" b="1">
                <a:solidFill>
                  <a:schemeClr val="accent3"/>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
        <p:nvSpPr>
          <p:cNvPr id="5" name="Espace réservé du texte 3">
            <a:extLst>
              <a:ext uri="{FF2B5EF4-FFF2-40B4-BE49-F238E27FC236}">
                <a16:creationId xmlns:a16="http://schemas.microsoft.com/office/drawing/2014/main" id="{25CEAABA-9A9F-9DAC-7828-0ACF162195DE}"/>
              </a:ext>
            </a:extLst>
          </p:cNvPr>
          <p:cNvSpPr>
            <a:spLocks noGrp="1"/>
          </p:cNvSpPr>
          <p:nvPr>
            <p:ph type="body" sz="quarter" idx="21" hasCustomPrompt="1"/>
          </p:nvPr>
        </p:nvSpPr>
        <p:spPr>
          <a:xfrm>
            <a:off x="4606925" y="5111750"/>
            <a:ext cx="2978150" cy="914400"/>
          </a:xfrm>
        </p:spPr>
        <p:txBody>
          <a:bodyPr/>
          <a:lstStyle>
            <a:lvl1pPr>
              <a:defRPr sz="1200" b="1">
                <a:solidFill>
                  <a:schemeClr val="accent3"/>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
        <p:nvSpPr>
          <p:cNvPr id="6" name="Espace réservé du texte 3">
            <a:extLst>
              <a:ext uri="{FF2B5EF4-FFF2-40B4-BE49-F238E27FC236}">
                <a16:creationId xmlns:a16="http://schemas.microsoft.com/office/drawing/2014/main" id="{69CFBBBA-D57D-8C9F-7555-02A9BAD220E7}"/>
              </a:ext>
            </a:extLst>
          </p:cNvPr>
          <p:cNvSpPr>
            <a:spLocks noGrp="1"/>
          </p:cNvSpPr>
          <p:nvPr>
            <p:ph type="body" sz="quarter" idx="22" hasCustomPrompt="1"/>
          </p:nvPr>
        </p:nvSpPr>
        <p:spPr>
          <a:xfrm>
            <a:off x="8407400" y="5111750"/>
            <a:ext cx="2978150" cy="914400"/>
          </a:xfrm>
        </p:spPr>
        <p:txBody>
          <a:bodyPr/>
          <a:lstStyle>
            <a:lvl1pPr>
              <a:defRPr sz="1200" b="1">
                <a:solidFill>
                  <a:schemeClr val="accent3"/>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
        <p:nvSpPr>
          <p:cNvPr id="3" name="Espace réservé du pied de page 4">
            <a:extLst>
              <a:ext uri="{FF2B5EF4-FFF2-40B4-BE49-F238E27FC236}">
                <a16:creationId xmlns:a16="http://schemas.microsoft.com/office/drawing/2014/main" id="{0DF6A4A0-0208-9AC0-0D5B-CBA580A3880A}"/>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7" name="Espace réservé du numéro de diapositive 5">
            <a:extLst>
              <a:ext uri="{FF2B5EF4-FFF2-40B4-BE49-F238E27FC236}">
                <a16:creationId xmlns:a16="http://schemas.microsoft.com/office/drawing/2014/main" id="{60990CD3-D703-BAC2-D41C-F559E1070564}"/>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pic>
        <p:nvPicPr>
          <p:cNvPr id="9" name="Image 8">
            <a:extLst>
              <a:ext uri="{FF2B5EF4-FFF2-40B4-BE49-F238E27FC236}">
                <a16:creationId xmlns:a16="http://schemas.microsoft.com/office/drawing/2014/main" id="{9DCC0FCB-EBB4-B4AA-666A-471B1F68CB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Tree>
    <p:extLst>
      <p:ext uri="{BB962C8B-B14F-4D97-AF65-F5344CB8AC3E}">
        <p14:creationId xmlns:p14="http://schemas.microsoft.com/office/powerpoint/2010/main" val="51106433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Paragaraphe + 3 colones">
    <p:bg>
      <p:bgPr>
        <a:solidFill>
          <a:schemeClr val="accent1"/>
        </a:solidFill>
        <a:effectLst/>
      </p:bgPr>
    </p:bg>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B3E17036-C904-4821-521C-C549ECF05912}"/>
              </a:ext>
            </a:extLst>
          </p:cNvPr>
          <p:cNvSpPr/>
          <p:nvPr userDrawn="1"/>
        </p:nvSpPr>
        <p:spPr>
          <a:xfrm>
            <a:off x="0" y="1"/>
            <a:ext cx="12191404" cy="6857999"/>
          </a:xfrm>
          <a:custGeom>
            <a:avLst/>
            <a:gdLst>
              <a:gd name="connsiteX0" fmla="*/ 12191404 w 12191404"/>
              <a:gd name="connsiteY0" fmla="*/ 6050795 h 6870759"/>
              <a:gd name="connsiteX1" fmla="*/ 12191404 w 12191404"/>
              <a:gd name="connsiteY1" fmla="*/ 6851603 h 6870759"/>
              <a:gd name="connsiteX2" fmla="*/ 12059222 w 12191404"/>
              <a:gd name="connsiteY2" fmla="*/ 6870759 h 6870759"/>
              <a:gd name="connsiteX3" fmla="*/ 8164953 w 12191404"/>
              <a:gd name="connsiteY3" fmla="*/ 6870759 h 6870759"/>
              <a:gd name="connsiteX4" fmla="*/ 12191404 w 12191404"/>
              <a:gd name="connsiteY4" fmla="*/ 265429 h 6870759"/>
              <a:gd name="connsiteX5" fmla="*/ 12191404 w 12191404"/>
              <a:gd name="connsiteY5" fmla="*/ 1000862 h 6870759"/>
              <a:gd name="connsiteX6" fmla="*/ 1962914 w 12191404"/>
              <a:gd name="connsiteY6" fmla="*/ 6870759 h 6870759"/>
              <a:gd name="connsiteX7" fmla="*/ 1669940 w 12191404"/>
              <a:gd name="connsiteY7" fmla="*/ 6870759 h 6870759"/>
              <a:gd name="connsiteX8" fmla="*/ 5043696 w 12191404"/>
              <a:gd name="connsiteY8" fmla="*/ 0 h 6870759"/>
              <a:gd name="connsiteX9" fmla="*/ 5315291 w 12191404"/>
              <a:gd name="connsiteY9" fmla="*/ 0 h 6870759"/>
              <a:gd name="connsiteX10" fmla="*/ 51405 w 12191404"/>
              <a:gd name="connsiteY10" fmla="*/ 6870759 h 6870759"/>
              <a:gd name="connsiteX11" fmla="*/ 0 w 12191404"/>
              <a:gd name="connsiteY11" fmla="*/ 6870759 h 6870759"/>
              <a:gd name="connsiteX12" fmla="*/ 0 w 12191404"/>
              <a:gd name="connsiteY12" fmla="*/ 6858776 h 6870759"/>
              <a:gd name="connsiteX13" fmla="*/ 1437362 w 12191404"/>
              <a:gd name="connsiteY13" fmla="*/ 0 h 6870759"/>
              <a:gd name="connsiteX14" fmla="*/ 1534866 w 12191404"/>
              <a:gd name="connsiteY14" fmla="*/ 0 h 6870759"/>
              <a:gd name="connsiteX15" fmla="*/ 0 w 12191404"/>
              <a:gd name="connsiteY15" fmla="*/ 4542091 h 6870759"/>
              <a:gd name="connsiteX16" fmla="*/ 0 w 12191404"/>
              <a:gd name="connsiteY16" fmla="*/ 4397273 h 687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404" h="6870759">
                <a:moveTo>
                  <a:pt x="12191404" y="6050795"/>
                </a:moveTo>
                <a:lnTo>
                  <a:pt x="12191404" y="6851603"/>
                </a:lnTo>
                <a:lnTo>
                  <a:pt x="12059222" y="6870759"/>
                </a:lnTo>
                <a:lnTo>
                  <a:pt x="8164953" y="6870759"/>
                </a:lnTo>
                <a:close/>
                <a:moveTo>
                  <a:pt x="12191404" y="265429"/>
                </a:moveTo>
                <a:lnTo>
                  <a:pt x="12191404" y="1000862"/>
                </a:lnTo>
                <a:lnTo>
                  <a:pt x="1962914" y="6870759"/>
                </a:lnTo>
                <a:lnTo>
                  <a:pt x="1669940" y="6870759"/>
                </a:lnTo>
                <a:close/>
                <a:moveTo>
                  <a:pt x="5043696" y="0"/>
                </a:moveTo>
                <a:lnTo>
                  <a:pt x="5315291" y="0"/>
                </a:lnTo>
                <a:lnTo>
                  <a:pt x="51405" y="6870759"/>
                </a:lnTo>
                <a:lnTo>
                  <a:pt x="0" y="6870759"/>
                </a:lnTo>
                <a:lnTo>
                  <a:pt x="0" y="6858776"/>
                </a:lnTo>
                <a:close/>
                <a:moveTo>
                  <a:pt x="1437362" y="0"/>
                </a:moveTo>
                <a:lnTo>
                  <a:pt x="1534866" y="0"/>
                </a:lnTo>
                <a:lnTo>
                  <a:pt x="0" y="4542091"/>
                </a:lnTo>
                <a:lnTo>
                  <a:pt x="0" y="4397273"/>
                </a:lnTo>
                <a:close/>
              </a:path>
            </a:pathLst>
          </a:custGeom>
          <a:solidFill>
            <a:srgbClr val="006EB7"/>
          </a:solidFill>
        </p:spPr>
        <p:txBody>
          <a:bodyPr wrap="square" lIns="0" tIns="0" rIns="0" bIns="0" rtlCol="0">
            <a:no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0" sz="1989" b="0" i="0" u="none" strike="noStrike" kern="1200" cap="none" spc="0" normalizeH="0" baseline="0" noProof="0">
              <a:ln>
                <a:noFill/>
              </a:ln>
              <a:solidFill>
                <a:srgbClr val="5A5A5A"/>
              </a:solidFill>
              <a:effectLst/>
              <a:uLnTx/>
              <a:uFillTx/>
              <a:latin typeface="Century Gothic"/>
              <a:ea typeface="+mn-ea"/>
              <a:cs typeface="+mn-cs"/>
            </a:endParaRPr>
          </a:p>
        </p:txBody>
      </p:sp>
      <p:sp>
        <p:nvSpPr>
          <p:cNvPr id="11" name="Rectangle 10">
            <a:extLst>
              <a:ext uri="{FF2B5EF4-FFF2-40B4-BE49-F238E27FC236}">
                <a16:creationId xmlns:a16="http://schemas.microsoft.com/office/drawing/2014/main" id="{124CDDC9-E0AB-103A-1160-35C976EC514D}"/>
              </a:ext>
            </a:extLst>
          </p:cNvPr>
          <p:cNvSpPr/>
          <p:nvPr userDrawn="1"/>
        </p:nvSpPr>
        <p:spPr>
          <a:xfrm>
            <a:off x="177990" y="173426"/>
            <a:ext cx="11836020" cy="6511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8" name="Espace réservé du texte 10">
            <a:extLst>
              <a:ext uri="{FF2B5EF4-FFF2-40B4-BE49-F238E27FC236}">
                <a16:creationId xmlns:a16="http://schemas.microsoft.com/office/drawing/2014/main" id="{52299C4E-4070-6C66-AB87-43DA00C4F5BC}"/>
              </a:ext>
            </a:extLst>
          </p:cNvPr>
          <p:cNvSpPr>
            <a:spLocks noGrp="1"/>
          </p:cNvSpPr>
          <p:nvPr>
            <p:ph type="body" sz="quarter" idx="13"/>
          </p:nvPr>
        </p:nvSpPr>
        <p:spPr>
          <a:xfrm>
            <a:off x="806449" y="1720850"/>
            <a:ext cx="10652829" cy="1879600"/>
          </a:xfrm>
        </p:spPr>
        <p:txBody>
          <a:bodyPr/>
          <a:lstStyle>
            <a:lvl1pPr>
              <a:defRPr sz="1200">
                <a:solidFill>
                  <a:srgbClr val="5A5A5A"/>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4050273"/>
            <a:ext cx="914400" cy="914400"/>
          </a:xfrm>
        </p:spPr>
        <p:txBody>
          <a:bodyPr rIns="0">
            <a:normAutofit/>
          </a:bodyPr>
          <a:lstStyle>
            <a:lvl1pPr algn="ctr">
              <a:defRPr sz="9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4050273"/>
            <a:ext cx="914400" cy="914400"/>
          </a:xfrm>
        </p:spPr>
        <p:txBody>
          <a:bodyPr rIns="0">
            <a:normAutofit/>
          </a:bodyPr>
          <a:lstStyle>
            <a:lvl1pPr algn="ctr">
              <a:defRPr sz="9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4050273"/>
            <a:ext cx="914400" cy="914400"/>
          </a:xfrm>
        </p:spPr>
        <p:txBody>
          <a:bodyPr rIns="0">
            <a:normAutofit/>
          </a:bodyPr>
          <a:lstStyle>
            <a:lvl1pPr algn="ctr">
              <a:defRPr sz="9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91C68916-3553-B7FF-E146-551829821186}"/>
              </a:ext>
            </a:extLst>
          </p:cNvPr>
          <p:cNvSpPr>
            <a:spLocks noGrp="1"/>
          </p:cNvSpPr>
          <p:nvPr>
            <p:ph type="body" sz="quarter" idx="20" hasCustomPrompt="1"/>
          </p:nvPr>
        </p:nvSpPr>
        <p:spPr>
          <a:xfrm>
            <a:off x="806450" y="5111750"/>
            <a:ext cx="2978150" cy="914400"/>
          </a:xfrm>
        </p:spPr>
        <p:txBody>
          <a:bodyPr/>
          <a:lstStyle>
            <a:lvl1pPr>
              <a:defRPr sz="1200" b="1">
                <a:solidFill>
                  <a:schemeClr val="accent2"/>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
        <p:nvSpPr>
          <p:cNvPr id="5" name="Espace réservé du texte 3">
            <a:extLst>
              <a:ext uri="{FF2B5EF4-FFF2-40B4-BE49-F238E27FC236}">
                <a16:creationId xmlns:a16="http://schemas.microsoft.com/office/drawing/2014/main" id="{25CEAABA-9A9F-9DAC-7828-0ACF162195DE}"/>
              </a:ext>
            </a:extLst>
          </p:cNvPr>
          <p:cNvSpPr>
            <a:spLocks noGrp="1"/>
          </p:cNvSpPr>
          <p:nvPr>
            <p:ph type="body" sz="quarter" idx="21" hasCustomPrompt="1"/>
          </p:nvPr>
        </p:nvSpPr>
        <p:spPr>
          <a:xfrm>
            <a:off x="4606925" y="5111750"/>
            <a:ext cx="2978150" cy="914400"/>
          </a:xfrm>
        </p:spPr>
        <p:txBody>
          <a:bodyPr/>
          <a:lstStyle>
            <a:lvl1pPr>
              <a:defRPr sz="1200" b="1">
                <a:solidFill>
                  <a:schemeClr val="accent2"/>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
        <p:nvSpPr>
          <p:cNvPr id="6" name="Espace réservé du texte 3">
            <a:extLst>
              <a:ext uri="{FF2B5EF4-FFF2-40B4-BE49-F238E27FC236}">
                <a16:creationId xmlns:a16="http://schemas.microsoft.com/office/drawing/2014/main" id="{69CFBBBA-D57D-8C9F-7555-02A9BAD220E7}"/>
              </a:ext>
            </a:extLst>
          </p:cNvPr>
          <p:cNvSpPr>
            <a:spLocks noGrp="1"/>
          </p:cNvSpPr>
          <p:nvPr>
            <p:ph type="body" sz="quarter" idx="22" hasCustomPrompt="1"/>
          </p:nvPr>
        </p:nvSpPr>
        <p:spPr>
          <a:xfrm>
            <a:off x="8407400" y="5111750"/>
            <a:ext cx="2978150" cy="914400"/>
          </a:xfrm>
        </p:spPr>
        <p:txBody>
          <a:bodyPr/>
          <a:lstStyle>
            <a:lvl1pPr>
              <a:defRPr sz="1200" b="1">
                <a:solidFill>
                  <a:schemeClr val="accent2"/>
                </a:solidFill>
              </a:defRPr>
            </a:lvl1pPr>
            <a:lvl2pPr>
              <a:defRPr sz="1200" b="1">
                <a:solidFill>
                  <a:schemeClr val="accent4"/>
                </a:solidFill>
              </a:defRPr>
            </a:lvl2pPr>
            <a:lvl3pPr>
              <a:defRPr sz="1200" b="1">
                <a:solidFill>
                  <a:schemeClr val="accent4"/>
                </a:solidFill>
              </a:defRPr>
            </a:lvl3pPr>
            <a:lvl4pPr>
              <a:defRPr sz="1200" b="1">
                <a:solidFill>
                  <a:schemeClr val="accent4"/>
                </a:solidFill>
              </a:defRPr>
            </a:lvl4pPr>
            <a:lvl5pPr>
              <a:defRPr sz="1200" b="1">
                <a:solidFill>
                  <a:schemeClr val="accent4"/>
                </a:solidFill>
              </a:defRPr>
            </a:lvl5pPr>
          </a:lstStyle>
          <a:p>
            <a:pPr lvl="0"/>
            <a:r>
              <a:rPr lang="fr-FR" err="1"/>
              <a:t>Quis</a:t>
            </a:r>
            <a:r>
              <a:rPr lang="fr-FR"/>
              <a:t> </a:t>
            </a:r>
            <a:r>
              <a:rPr lang="fr-FR" err="1"/>
              <a:t>autem</a:t>
            </a:r>
            <a:r>
              <a:rPr lang="fr-FR"/>
              <a:t> </a:t>
            </a:r>
            <a:r>
              <a:rPr lang="fr-FR" err="1"/>
              <a:t>vel</a:t>
            </a:r>
            <a:r>
              <a:rPr lang="fr-FR"/>
              <a:t> </a:t>
            </a:r>
            <a:r>
              <a:rPr lang="fr-FR" err="1"/>
              <a:t>eum</a:t>
            </a:r>
            <a:r>
              <a:rPr lang="fr-FR"/>
              <a:t> </a:t>
            </a:r>
            <a:r>
              <a:rPr lang="fr-FR" err="1"/>
              <a:t>iure</a:t>
            </a:r>
            <a:r>
              <a:rPr lang="fr-FR"/>
              <a:t> </a:t>
            </a:r>
            <a:r>
              <a:rPr lang="fr-FR" err="1"/>
              <a:t>reprehenderit</a:t>
            </a:r>
            <a:r>
              <a:rPr lang="fr-FR"/>
              <a:t> qui in </a:t>
            </a:r>
            <a:r>
              <a:rPr lang="fr-FR" err="1"/>
              <a:t>ea</a:t>
            </a:r>
            <a:r>
              <a:rPr lang="fr-FR"/>
              <a:t> </a:t>
            </a:r>
            <a:r>
              <a:rPr lang="fr-FR" err="1"/>
              <a:t>voluptate</a:t>
            </a:r>
            <a:r>
              <a:rPr lang="fr-FR"/>
              <a:t> </a:t>
            </a:r>
            <a:r>
              <a:rPr lang="fr-FR" err="1"/>
              <a:t>velit</a:t>
            </a:r>
            <a:r>
              <a:rPr lang="fr-FR"/>
              <a:t> esse </a:t>
            </a:r>
            <a:r>
              <a:rPr lang="fr-FR" err="1"/>
              <a:t>quam</a:t>
            </a:r>
            <a:r>
              <a:rPr lang="fr-FR"/>
              <a:t> nihil </a:t>
            </a:r>
            <a:r>
              <a:rPr lang="fr-FR" err="1"/>
              <a:t>molestiae</a:t>
            </a:r>
            <a:r>
              <a:rPr lang="fr-FR"/>
              <a:t> </a:t>
            </a:r>
            <a:r>
              <a:rPr lang="fr-FR" err="1"/>
              <a:t>consequatur</a:t>
            </a:r>
            <a:r>
              <a:rPr lang="fr-FR"/>
              <a:t>.</a:t>
            </a:r>
          </a:p>
        </p:txBody>
      </p:sp>
      <p:sp>
        <p:nvSpPr>
          <p:cNvPr id="3" name="Espace réservé du numéro de diapositive 5">
            <a:extLst>
              <a:ext uri="{FF2B5EF4-FFF2-40B4-BE49-F238E27FC236}">
                <a16:creationId xmlns:a16="http://schemas.microsoft.com/office/drawing/2014/main" id="{600DAD5E-3129-1101-99C7-CD352AE3DBFA}"/>
              </a:ext>
            </a:extLst>
          </p:cNvPr>
          <p:cNvSpPr>
            <a:spLocks noGrp="1"/>
          </p:cNvSpPr>
          <p:nvPr>
            <p:ph type="sldNum" sz="quarter" idx="12"/>
          </p:nvPr>
        </p:nvSpPr>
        <p:spPr>
          <a:xfrm>
            <a:off x="11511384" y="6366638"/>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sp>
        <p:nvSpPr>
          <p:cNvPr id="7" name="Espace réservé du pied de page 4">
            <a:extLst>
              <a:ext uri="{FF2B5EF4-FFF2-40B4-BE49-F238E27FC236}">
                <a16:creationId xmlns:a16="http://schemas.microsoft.com/office/drawing/2014/main" id="{3FC3A871-5EEA-3AD7-4BC8-9334FC2452F3}"/>
              </a:ext>
            </a:extLst>
          </p:cNvPr>
          <p:cNvSpPr>
            <a:spLocks noGrp="1"/>
          </p:cNvSpPr>
          <p:nvPr>
            <p:ph type="ftr" sz="quarter" idx="11"/>
          </p:nvPr>
        </p:nvSpPr>
        <p:spPr>
          <a:xfrm>
            <a:off x="628065" y="6366638"/>
            <a:ext cx="5467935"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9" name="Image 8">
            <a:extLst>
              <a:ext uri="{FF2B5EF4-FFF2-40B4-BE49-F238E27FC236}">
                <a16:creationId xmlns:a16="http://schemas.microsoft.com/office/drawing/2014/main" id="{85CCEFBF-2F68-20F1-6F74-C6E71EC46F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35953"/>
            <a:ext cx="278204" cy="278204"/>
          </a:xfrm>
          <a:prstGeom prst="rect">
            <a:avLst/>
          </a:prstGeom>
        </p:spPr>
      </p:pic>
    </p:spTree>
    <p:extLst>
      <p:ext uri="{BB962C8B-B14F-4D97-AF65-F5344CB8AC3E}">
        <p14:creationId xmlns:p14="http://schemas.microsoft.com/office/powerpoint/2010/main" val="374198064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ois colonnes picto + titre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1806124"/>
            <a:ext cx="914400" cy="914400"/>
          </a:xfrm>
        </p:spPr>
        <p:txBody>
          <a:bodyPr rIns="0">
            <a:normAutofit/>
          </a:bodyPr>
          <a:lstStyle>
            <a:lvl1pPr algn="ctr">
              <a:defRPr sz="9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1806124"/>
            <a:ext cx="914400" cy="914400"/>
          </a:xfrm>
        </p:spPr>
        <p:txBody>
          <a:bodyPr rIns="0">
            <a:normAutofit/>
          </a:bodyPr>
          <a:lstStyle>
            <a:lvl1pPr algn="ctr">
              <a:defRPr sz="9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806124"/>
            <a:ext cx="914400" cy="914400"/>
          </a:xfrm>
        </p:spPr>
        <p:txBody>
          <a:bodyPr rIns="0">
            <a:normAutofit/>
          </a:bodyPr>
          <a:lstStyle>
            <a:lvl1pPr algn="ctr">
              <a:defRPr sz="9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3359150"/>
            <a:ext cx="2978150" cy="2654300"/>
          </a:xfrm>
        </p:spPr>
        <p:txBody>
          <a:bodyPr rIns="0"/>
          <a:lstStyle>
            <a:lvl1pPr>
              <a:lnSpc>
                <a:spcPct val="100000"/>
              </a:lnSpc>
              <a:spcAft>
                <a:spcPts val="300"/>
              </a:spcAft>
              <a:defRPr sz="1200" b="1"/>
            </a:lvl1pPr>
            <a:lvl2pPr>
              <a:defRPr sz="1200" b="0">
                <a:solidFill>
                  <a:srgbClr val="5A5A5A"/>
                </a:solidFill>
              </a:defRPr>
            </a:lvl2pPr>
          </a:lstStyle>
          <a:p>
            <a:pPr lvl="0"/>
            <a:r>
              <a:rPr lang="fr-FR"/>
              <a:t>Premier niveau de texte du paragraphe</a:t>
            </a:r>
          </a:p>
          <a:p>
            <a:pPr lvl="1"/>
            <a:r>
              <a:rPr lang="fr-FR"/>
              <a:t>Deuxième niveau</a:t>
            </a:r>
          </a:p>
        </p:txBody>
      </p:sp>
      <p:sp>
        <p:nvSpPr>
          <p:cNvPr id="5" name="Espace réservé du texte 3">
            <a:extLst>
              <a:ext uri="{FF2B5EF4-FFF2-40B4-BE49-F238E27FC236}">
                <a16:creationId xmlns:a16="http://schemas.microsoft.com/office/drawing/2014/main" id="{0BC330CF-D30A-DE62-BAD3-FC4821D25855}"/>
              </a:ext>
            </a:extLst>
          </p:cNvPr>
          <p:cNvSpPr>
            <a:spLocks noGrp="1"/>
          </p:cNvSpPr>
          <p:nvPr>
            <p:ph type="body" sz="quarter" idx="21" hasCustomPrompt="1"/>
          </p:nvPr>
        </p:nvSpPr>
        <p:spPr>
          <a:xfrm>
            <a:off x="4606924" y="3359150"/>
            <a:ext cx="2978150" cy="2654300"/>
          </a:xfrm>
        </p:spPr>
        <p:txBody>
          <a:bodyPr rIns="0"/>
          <a:lstStyle>
            <a:lvl1pPr>
              <a:lnSpc>
                <a:spcPct val="100000"/>
              </a:lnSpc>
              <a:spcAft>
                <a:spcPts val="300"/>
              </a:spcAft>
              <a:defRPr sz="1200" b="1"/>
            </a:lvl1pPr>
            <a:lvl2pPr>
              <a:defRPr sz="1200" b="0">
                <a:solidFill>
                  <a:srgbClr val="5A5A5A"/>
                </a:solidFill>
              </a:defRPr>
            </a:lvl2pPr>
          </a:lstStyle>
          <a:p>
            <a:pPr lvl="0"/>
            <a:r>
              <a:rPr lang="fr-FR"/>
              <a:t>Premier niveau de texte du paragraphe</a:t>
            </a:r>
          </a:p>
          <a:p>
            <a:pPr lvl="1"/>
            <a:r>
              <a:rPr lang="fr-FR"/>
              <a:t>Deuxième niveau</a:t>
            </a:r>
          </a:p>
        </p:txBody>
      </p:sp>
      <p:sp>
        <p:nvSpPr>
          <p:cNvPr id="6" name="Espace réservé du texte 3">
            <a:extLst>
              <a:ext uri="{FF2B5EF4-FFF2-40B4-BE49-F238E27FC236}">
                <a16:creationId xmlns:a16="http://schemas.microsoft.com/office/drawing/2014/main" id="{C818A551-2002-D24C-4F62-9E0A046C04F8}"/>
              </a:ext>
            </a:extLst>
          </p:cNvPr>
          <p:cNvSpPr>
            <a:spLocks noGrp="1"/>
          </p:cNvSpPr>
          <p:nvPr>
            <p:ph type="body" sz="quarter" idx="22" hasCustomPrompt="1"/>
          </p:nvPr>
        </p:nvSpPr>
        <p:spPr>
          <a:xfrm>
            <a:off x="8407400" y="3359150"/>
            <a:ext cx="2978150" cy="2654300"/>
          </a:xfrm>
        </p:spPr>
        <p:txBody>
          <a:bodyPr rIns="0"/>
          <a:lstStyle>
            <a:lvl1pPr>
              <a:lnSpc>
                <a:spcPct val="100000"/>
              </a:lnSpc>
              <a:spcAft>
                <a:spcPts val="300"/>
              </a:spcAft>
              <a:defRPr sz="1200" b="1"/>
            </a:lvl1pPr>
            <a:lvl2pPr>
              <a:defRPr sz="1200" b="0">
                <a:solidFill>
                  <a:srgbClr val="5A5A5A"/>
                </a:solidFill>
              </a:defRPr>
            </a:lvl2pPr>
          </a:lstStyle>
          <a:p>
            <a:pPr lvl="0"/>
            <a:r>
              <a:rPr lang="fr-FR"/>
              <a:t>Premier niveau de texte du paragraphe</a:t>
            </a:r>
          </a:p>
          <a:p>
            <a:pPr lvl="1"/>
            <a:r>
              <a:rPr lang="fr-FR"/>
              <a:t>Deuxième niveau</a:t>
            </a:r>
          </a:p>
        </p:txBody>
      </p:sp>
      <p:sp>
        <p:nvSpPr>
          <p:cNvPr id="7" name="Espace réservé du texte 6">
            <a:extLst>
              <a:ext uri="{FF2B5EF4-FFF2-40B4-BE49-F238E27FC236}">
                <a16:creationId xmlns:a16="http://schemas.microsoft.com/office/drawing/2014/main" id="{EE7FE818-5376-7B3A-33DB-E3592384E24E}"/>
              </a:ext>
            </a:extLst>
          </p:cNvPr>
          <p:cNvSpPr>
            <a:spLocks noGrp="1"/>
          </p:cNvSpPr>
          <p:nvPr>
            <p:ph type="body" sz="quarter" idx="23" hasCustomPrompt="1"/>
          </p:nvPr>
        </p:nvSpPr>
        <p:spPr>
          <a:xfrm>
            <a:off x="806449" y="2912594"/>
            <a:ext cx="2978150" cy="364549"/>
          </a:xfrm>
        </p:spPr>
        <p:txBody>
          <a:bodyPr anchor="b" anchorCtr="0"/>
          <a:lstStyle>
            <a:lvl1pPr>
              <a:defRPr b="1" cap="all" baseline="0">
                <a:solidFill>
                  <a:schemeClr val="accent2"/>
                </a:solidFill>
              </a:defRPr>
            </a:lvl1pPr>
          </a:lstStyle>
          <a:p>
            <a:pPr lvl="0"/>
            <a:r>
              <a:rPr lang="fr-FR"/>
              <a:t>Titre de paragraphe</a:t>
            </a:r>
          </a:p>
        </p:txBody>
      </p:sp>
      <p:sp>
        <p:nvSpPr>
          <p:cNvPr id="8" name="Espace réservé du texte 6">
            <a:extLst>
              <a:ext uri="{FF2B5EF4-FFF2-40B4-BE49-F238E27FC236}">
                <a16:creationId xmlns:a16="http://schemas.microsoft.com/office/drawing/2014/main" id="{B750B2EF-0BC9-51EE-6B86-BAD83A0D239C}"/>
              </a:ext>
            </a:extLst>
          </p:cNvPr>
          <p:cNvSpPr>
            <a:spLocks noGrp="1"/>
          </p:cNvSpPr>
          <p:nvPr>
            <p:ph type="body" sz="quarter" idx="24" hasCustomPrompt="1"/>
          </p:nvPr>
        </p:nvSpPr>
        <p:spPr>
          <a:xfrm>
            <a:off x="4606925" y="2912594"/>
            <a:ext cx="2978150" cy="364549"/>
          </a:xfrm>
        </p:spPr>
        <p:txBody>
          <a:bodyPr anchor="b" anchorCtr="0"/>
          <a:lstStyle>
            <a:lvl1pPr>
              <a:defRPr b="1" cap="all" baseline="0">
                <a:solidFill>
                  <a:schemeClr val="accent2"/>
                </a:solidFill>
              </a:defRPr>
            </a:lvl1pPr>
          </a:lstStyle>
          <a:p>
            <a:pPr lvl="0"/>
            <a:r>
              <a:rPr lang="fr-FR"/>
              <a:t>Titre de paragraphe</a:t>
            </a:r>
          </a:p>
        </p:txBody>
      </p:sp>
      <p:sp>
        <p:nvSpPr>
          <p:cNvPr id="9" name="Espace réservé du texte 6">
            <a:extLst>
              <a:ext uri="{FF2B5EF4-FFF2-40B4-BE49-F238E27FC236}">
                <a16:creationId xmlns:a16="http://schemas.microsoft.com/office/drawing/2014/main" id="{BA86D3ED-1320-58F3-4C3C-EAE2C2579A56}"/>
              </a:ext>
            </a:extLst>
          </p:cNvPr>
          <p:cNvSpPr>
            <a:spLocks noGrp="1"/>
          </p:cNvSpPr>
          <p:nvPr>
            <p:ph type="body" sz="quarter" idx="25" hasCustomPrompt="1"/>
          </p:nvPr>
        </p:nvSpPr>
        <p:spPr>
          <a:xfrm>
            <a:off x="8407400" y="2912594"/>
            <a:ext cx="2978150" cy="364549"/>
          </a:xfrm>
        </p:spPr>
        <p:txBody>
          <a:bodyPr anchor="b" anchorCtr="0"/>
          <a:lstStyle>
            <a:lvl1pPr>
              <a:defRPr b="1" cap="all" baseline="0">
                <a:solidFill>
                  <a:schemeClr val="accent2"/>
                </a:solidFill>
              </a:defRPr>
            </a:lvl1pPr>
          </a:lstStyle>
          <a:p>
            <a:pPr lvl="0"/>
            <a:r>
              <a:rPr lang="fr-FR"/>
              <a:t>Titre de paragraphe</a:t>
            </a:r>
          </a:p>
        </p:txBody>
      </p:sp>
      <p:sp>
        <p:nvSpPr>
          <p:cNvPr id="3" name="Espace réservé du pied de page 4">
            <a:extLst>
              <a:ext uri="{FF2B5EF4-FFF2-40B4-BE49-F238E27FC236}">
                <a16:creationId xmlns:a16="http://schemas.microsoft.com/office/drawing/2014/main" id="{5FD9EC3C-C16A-ADA6-2CC7-97CF5402F7CC}"/>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Tree>
    <p:extLst>
      <p:ext uri="{BB962C8B-B14F-4D97-AF65-F5344CB8AC3E}">
        <p14:creationId xmlns:p14="http://schemas.microsoft.com/office/powerpoint/2010/main" val="34171221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nd bleu - Trois colonnes picto + titre + texte">
    <p:bg>
      <p:bgPr>
        <a:solidFill>
          <a:schemeClr val="accent1"/>
        </a:solidFill>
        <a:effectLst/>
      </p:bgPr>
    </p:bg>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DEFC43FD-1C17-C548-FD57-711CC1FB54F9}"/>
              </a:ext>
            </a:extLst>
          </p:cNvPr>
          <p:cNvPicPr>
            <a:picLocks noChangeAspect="1"/>
          </p:cNvPicPr>
          <p:nvPr userDrawn="1"/>
        </p:nvPicPr>
        <p:blipFill>
          <a:blip r:embed="rId2">
            <a:extLst>
              <a:ext uri="{96DAC541-7B7A-43D3-8B79-37D633B846F1}">
                <asvg:svgBlip xmlns:asvg="http://schemas.microsoft.com/office/drawing/2016/SVG/main" r:embed="rId3"/>
              </a:ext>
            </a:extLst>
          </a:blip>
          <a:srcRect t="1745"/>
          <a:stretch/>
        </p:blipFill>
        <p:spPr>
          <a:xfrm>
            <a:off x="0" y="0"/>
            <a:ext cx="12192000" cy="6858000"/>
          </a:xfrm>
          <a:prstGeom prst="rect">
            <a:avLst/>
          </a:prstGeom>
        </p:spPr>
      </p:pic>
      <p:pic>
        <p:nvPicPr>
          <p:cNvPr id="21" name="Image 20">
            <a:extLst>
              <a:ext uri="{FF2B5EF4-FFF2-40B4-BE49-F238E27FC236}">
                <a16:creationId xmlns:a16="http://schemas.microsoft.com/office/drawing/2014/main" id="{EDDDD1B4-6447-E2BC-CE34-F87A490E87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6657" y="6355409"/>
            <a:ext cx="278204" cy="278204"/>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solidFill>
                  <a:schemeClr val="bg1"/>
                </a:solidFill>
              </a:defRPr>
            </a:lvl1pPr>
          </a:lstStyle>
          <a:p>
            <a:r>
              <a:rPr lang="fr-FR"/>
              <a:t>Ceci est un exemple sur une ou deux lignes qui comporte de nombreux mots</a:t>
            </a: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1806124"/>
            <a:ext cx="914400" cy="914400"/>
          </a:xfrm>
        </p:spPr>
        <p:txBody>
          <a:bodyPr rIns="0">
            <a:normAutofit/>
          </a:bodyPr>
          <a:lstStyle>
            <a:lvl1pPr algn="ctr">
              <a:defRPr sz="9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1806124"/>
            <a:ext cx="914400" cy="914400"/>
          </a:xfrm>
        </p:spPr>
        <p:txBody>
          <a:bodyPr rIns="0">
            <a:normAutofit/>
          </a:bodyPr>
          <a:lstStyle>
            <a:lvl1pPr algn="ctr">
              <a:defRPr sz="9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806124"/>
            <a:ext cx="914400" cy="914400"/>
          </a:xfrm>
        </p:spPr>
        <p:txBody>
          <a:bodyPr rIns="0">
            <a:normAutofit/>
          </a:bodyPr>
          <a:lstStyle>
            <a:lvl1pPr algn="ctr">
              <a:defRPr sz="9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3359150"/>
            <a:ext cx="2978150" cy="2654300"/>
          </a:xfrm>
        </p:spPr>
        <p:txBody>
          <a:bodyPr rIns="0"/>
          <a:lstStyle>
            <a:lvl1pPr>
              <a:lnSpc>
                <a:spcPct val="100000"/>
              </a:lnSpc>
              <a:spcAft>
                <a:spcPts val="300"/>
              </a:spcAft>
              <a:defRPr sz="1200" b="1">
                <a:solidFill>
                  <a:schemeClr val="bg1"/>
                </a:solidFill>
              </a:defRPr>
            </a:lvl1pPr>
            <a:lvl2pPr>
              <a:defRPr sz="1200" b="0">
                <a:solidFill>
                  <a:schemeClr val="bg1"/>
                </a:solidFill>
              </a:defRPr>
            </a:lvl2pPr>
          </a:lstStyle>
          <a:p>
            <a:pPr lvl="0"/>
            <a:r>
              <a:rPr lang="fr-FR"/>
              <a:t>Premier niveau de texte du paragraphe</a:t>
            </a:r>
          </a:p>
          <a:p>
            <a:pPr lvl="1"/>
            <a:r>
              <a:rPr lang="fr-FR"/>
              <a:t>Deuxième niveau</a:t>
            </a:r>
          </a:p>
        </p:txBody>
      </p:sp>
      <p:sp>
        <p:nvSpPr>
          <p:cNvPr id="5" name="Espace réservé du texte 3">
            <a:extLst>
              <a:ext uri="{FF2B5EF4-FFF2-40B4-BE49-F238E27FC236}">
                <a16:creationId xmlns:a16="http://schemas.microsoft.com/office/drawing/2014/main" id="{0BC330CF-D30A-DE62-BAD3-FC4821D25855}"/>
              </a:ext>
            </a:extLst>
          </p:cNvPr>
          <p:cNvSpPr>
            <a:spLocks noGrp="1"/>
          </p:cNvSpPr>
          <p:nvPr>
            <p:ph type="body" sz="quarter" idx="21" hasCustomPrompt="1"/>
          </p:nvPr>
        </p:nvSpPr>
        <p:spPr>
          <a:xfrm>
            <a:off x="4606924" y="3359150"/>
            <a:ext cx="2978150" cy="2654300"/>
          </a:xfrm>
        </p:spPr>
        <p:txBody>
          <a:bodyPr rIns="0"/>
          <a:lstStyle>
            <a:lvl1pPr>
              <a:lnSpc>
                <a:spcPct val="100000"/>
              </a:lnSpc>
              <a:spcAft>
                <a:spcPts val="300"/>
              </a:spcAft>
              <a:defRPr sz="1200" b="1">
                <a:solidFill>
                  <a:schemeClr val="bg1"/>
                </a:solidFill>
              </a:defRPr>
            </a:lvl1pPr>
            <a:lvl2pPr>
              <a:defRPr sz="1200" b="0">
                <a:solidFill>
                  <a:schemeClr val="bg1"/>
                </a:solidFill>
              </a:defRPr>
            </a:lvl2pPr>
          </a:lstStyle>
          <a:p>
            <a:pPr lvl="0"/>
            <a:r>
              <a:rPr lang="fr-FR"/>
              <a:t>Premier niveau de texte du paragraphe</a:t>
            </a:r>
          </a:p>
          <a:p>
            <a:pPr lvl="1"/>
            <a:r>
              <a:rPr lang="fr-FR"/>
              <a:t>Deuxième niveau</a:t>
            </a:r>
          </a:p>
        </p:txBody>
      </p:sp>
      <p:sp>
        <p:nvSpPr>
          <p:cNvPr id="6" name="Espace réservé du texte 3">
            <a:extLst>
              <a:ext uri="{FF2B5EF4-FFF2-40B4-BE49-F238E27FC236}">
                <a16:creationId xmlns:a16="http://schemas.microsoft.com/office/drawing/2014/main" id="{C818A551-2002-D24C-4F62-9E0A046C04F8}"/>
              </a:ext>
            </a:extLst>
          </p:cNvPr>
          <p:cNvSpPr>
            <a:spLocks noGrp="1"/>
          </p:cNvSpPr>
          <p:nvPr>
            <p:ph type="body" sz="quarter" idx="22" hasCustomPrompt="1"/>
          </p:nvPr>
        </p:nvSpPr>
        <p:spPr>
          <a:xfrm>
            <a:off x="8407400" y="3359150"/>
            <a:ext cx="2978150" cy="2654300"/>
          </a:xfrm>
        </p:spPr>
        <p:txBody>
          <a:bodyPr rIns="0"/>
          <a:lstStyle>
            <a:lvl1pPr>
              <a:lnSpc>
                <a:spcPct val="100000"/>
              </a:lnSpc>
              <a:spcAft>
                <a:spcPts val="300"/>
              </a:spcAft>
              <a:defRPr sz="1200" b="1">
                <a:solidFill>
                  <a:schemeClr val="bg1"/>
                </a:solidFill>
              </a:defRPr>
            </a:lvl1pPr>
            <a:lvl2pPr>
              <a:defRPr sz="1200" b="0">
                <a:solidFill>
                  <a:schemeClr val="bg1"/>
                </a:solidFill>
              </a:defRPr>
            </a:lvl2pPr>
          </a:lstStyle>
          <a:p>
            <a:pPr lvl="0"/>
            <a:r>
              <a:rPr lang="fr-FR"/>
              <a:t>Premier niveau de texte du paragraphe</a:t>
            </a:r>
          </a:p>
          <a:p>
            <a:pPr lvl="1"/>
            <a:r>
              <a:rPr lang="fr-FR"/>
              <a:t>Deuxième niveau</a:t>
            </a:r>
          </a:p>
        </p:txBody>
      </p:sp>
      <p:pic>
        <p:nvPicPr>
          <p:cNvPr id="3" name="Image 2">
            <a:extLst>
              <a:ext uri="{FF2B5EF4-FFF2-40B4-BE49-F238E27FC236}">
                <a16:creationId xmlns:a16="http://schemas.microsoft.com/office/drawing/2014/main" id="{73DF1E32-902E-7F17-3E9C-3E9928031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7" name="Espace réservé du pied de page 4">
            <a:extLst>
              <a:ext uri="{FF2B5EF4-FFF2-40B4-BE49-F238E27FC236}">
                <a16:creationId xmlns:a16="http://schemas.microsoft.com/office/drawing/2014/main" id="{EAD55ED2-7DA8-D894-A3F5-96E33070ED6C}"/>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8" name="Espace réservé du numéro de diapositive 5">
            <a:extLst>
              <a:ext uri="{FF2B5EF4-FFF2-40B4-BE49-F238E27FC236}">
                <a16:creationId xmlns:a16="http://schemas.microsoft.com/office/drawing/2014/main" id="{E8C9ECA9-D697-D2BE-1DCD-7F28710FA5DB}"/>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9" name="Espace réservé du texte 6">
            <a:extLst>
              <a:ext uri="{FF2B5EF4-FFF2-40B4-BE49-F238E27FC236}">
                <a16:creationId xmlns:a16="http://schemas.microsoft.com/office/drawing/2014/main" id="{13C2AA53-E7A9-AE62-D260-5DA5AD76FA59}"/>
              </a:ext>
            </a:extLst>
          </p:cNvPr>
          <p:cNvSpPr>
            <a:spLocks noGrp="1"/>
          </p:cNvSpPr>
          <p:nvPr>
            <p:ph type="body" sz="quarter" idx="23" hasCustomPrompt="1"/>
          </p:nvPr>
        </p:nvSpPr>
        <p:spPr>
          <a:xfrm>
            <a:off x="806449" y="2912594"/>
            <a:ext cx="2978150" cy="364549"/>
          </a:xfrm>
        </p:spPr>
        <p:txBody>
          <a:bodyPr anchor="b" anchorCtr="0"/>
          <a:lstStyle>
            <a:lvl1pPr>
              <a:defRPr b="1" cap="all" baseline="0">
                <a:solidFill>
                  <a:schemeClr val="accent3"/>
                </a:solidFill>
              </a:defRPr>
            </a:lvl1pPr>
          </a:lstStyle>
          <a:p>
            <a:pPr lvl="0"/>
            <a:r>
              <a:rPr lang="fr-FR"/>
              <a:t>Titre de paragraphe</a:t>
            </a:r>
          </a:p>
        </p:txBody>
      </p:sp>
      <p:sp>
        <p:nvSpPr>
          <p:cNvPr id="11" name="Espace réservé du texte 6">
            <a:extLst>
              <a:ext uri="{FF2B5EF4-FFF2-40B4-BE49-F238E27FC236}">
                <a16:creationId xmlns:a16="http://schemas.microsoft.com/office/drawing/2014/main" id="{B6C20493-E021-46CC-45C0-A8FE25294EFC}"/>
              </a:ext>
            </a:extLst>
          </p:cNvPr>
          <p:cNvSpPr>
            <a:spLocks noGrp="1"/>
          </p:cNvSpPr>
          <p:nvPr>
            <p:ph type="body" sz="quarter" idx="24" hasCustomPrompt="1"/>
          </p:nvPr>
        </p:nvSpPr>
        <p:spPr>
          <a:xfrm>
            <a:off x="4606925" y="2912594"/>
            <a:ext cx="2978150" cy="364549"/>
          </a:xfrm>
        </p:spPr>
        <p:txBody>
          <a:bodyPr anchor="b" anchorCtr="0"/>
          <a:lstStyle>
            <a:lvl1pPr>
              <a:defRPr b="1" cap="all" baseline="0">
                <a:solidFill>
                  <a:schemeClr val="accent3"/>
                </a:solidFill>
              </a:defRPr>
            </a:lvl1pPr>
          </a:lstStyle>
          <a:p>
            <a:pPr lvl="0"/>
            <a:r>
              <a:rPr lang="fr-FR"/>
              <a:t>Titre de paragraphe</a:t>
            </a:r>
          </a:p>
        </p:txBody>
      </p:sp>
      <p:sp>
        <p:nvSpPr>
          <p:cNvPr id="12" name="Espace réservé du texte 6">
            <a:extLst>
              <a:ext uri="{FF2B5EF4-FFF2-40B4-BE49-F238E27FC236}">
                <a16:creationId xmlns:a16="http://schemas.microsoft.com/office/drawing/2014/main" id="{9319A965-129B-A0B5-60DC-E6AC8E9C5E27}"/>
              </a:ext>
            </a:extLst>
          </p:cNvPr>
          <p:cNvSpPr>
            <a:spLocks noGrp="1"/>
          </p:cNvSpPr>
          <p:nvPr>
            <p:ph type="body" sz="quarter" idx="25" hasCustomPrompt="1"/>
          </p:nvPr>
        </p:nvSpPr>
        <p:spPr>
          <a:xfrm>
            <a:off x="8407400" y="2912594"/>
            <a:ext cx="2978150" cy="364549"/>
          </a:xfrm>
        </p:spPr>
        <p:txBody>
          <a:bodyPr anchor="b" anchorCtr="0"/>
          <a:lstStyle>
            <a:lvl1pPr>
              <a:defRPr b="1" cap="all" baseline="0">
                <a:solidFill>
                  <a:schemeClr val="accent3"/>
                </a:solidFill>
              </a:defRPr>
            </a:lvl1pPr>
          </a:lstStyle>
          <a:p>
            <a:pPr lvl="0"/>
            <a:r>
              <a:rPr lang="fr-FR"/>
              <a:t>Titre de paragraphe</a:t>
            </a:r>
          </a:p>
        </p:txBody>
      </p:sp>
    </p:spTree>
    <p:extLst>
      <p:ext uri="{BB962C8B-B14F-4D97-AF65-F5344CB8AC3E}">
        <p14:creationId xmlns:p14="http://schemas.microsoft.com/office/powerpoint/2010/main" val="37357575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rie Louise - Trois colonnes picto + titre + texte">
    <p:bg>
      <p:bgPr>
        <a:solidFill>
          <a:schemeClr val="accent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F9844DD2-0E3F-14F2-FEAA-2FCD461D6EFC}"/>
              </a:ext>
            </a:extLst>
          </p:cNvPr>
          <p:cNvSpPr/>
          <p:nvPr userDrawn="1"/>
        </p:nvSpPr>
        <p:spPr>
          <a:xfrm>
            <a:off x="0" y="1"/>
            <a:ext cx="12191404" cy="6857999"/>
          </a:xfrm>
          <a:custGeom>
            <a:avLst/>
            <a:gdLst>
              <a:gd name="connsiteX0" fmla="*/ 12191404 w 12191404"/>
              <a:gd name="connsiteY0" fmla="*/ 6050795 h 6870759"/>
              <a:gd name="connsiteX1" fmla="*/ 12191404 w 12191404"/>
              <a:gd name="connsiteY1" fmla="*/ 6851603 h 6870759"/>
              <a:gd name="connsiteX2" fmla="*/ 12059222 w 12191404"/>
              <a:gd name="connsiteY2" fmla="*/ 6870759 h 6870759"/>
              <a:gd name="connsiteX3" fmla="*/ 8164953 w 12191404"/>
              <a:gd name="connsiteY3" fmla="*/ 6870759 h 6870759"/>
              <a:gd name="connsiteX4" fmla="*/ 12191404 w 12191404"/>
              <a:gd name="connsiteY4" fmla="*/ 265429 h 6870759"/>
              <a:gd name="connsiteX5" fmla="*/ 12191404 w 12191404"/>
              <a:gd name="connsiteY5" fmla="*/ 1000862 h 6870759"/>
              <a:gd name="connsiteX6" fmla="*/ 1962914 w 12191404"/>
              <a:gd name="connsiteY6" fmla="*/ 6870759 h 6870759"/>
              <a:gd name="connsiteX7" fmla="*/ 1669940 w 12191404"/>
              <a:gd name="connsiteY7" fmla="*/ 6870759 h 6870759"/>
              <a:gd name="connsiteX8" fmla="*/ 5043696 w 12191404"/>
              <a:gd name="connsiteY8" fmla="*/ 0 h 6870759"/>
              <a:gd name="connsiteX9" fmla="*/ 5315291 w 12191404"/>
              <a:gd name="connsiteY9" fmla="*/ 0 h 6870759"/>
              <a:gd name="connsiteX10" fmla="*/ 51405 w 12191404"/>
              <a:gd name="connsiteY10" fmla="*/ 6870759 h 6870759"/>
              <a:gd name="connsiteX11" fmla="*/ 0 w 12191404"/>
              <a:gd name="connsiteY11" fmla="*/ 6870759 h 6870759"/>
              <a:gd name="connsiteX12" fmla="*/ 0 w 12191404"/>
              <a:gd name="connsiteY12" fmla="*/ 6858776 h 6870759"/>
              <a:gd name="connsiteX13" fmla="*/ 1437362 w 12191404"/>
              <a:gd name="connsiteY13" fmla="*/ 0 h 6870759"/>
              <a:gd name="connsiteX14" fmla="*/ 1534866 w 12191404"/>
              <a:gd name="connsiteY14" fmla="*/ 0 h 6870759"/>
              <a:gd name="connsiteX15" fmla="*/ 0 w 12191404"/>
              <a:gd name="connsiteY15" fmla="*/ 4542091 h 6870759"/>
              <a:gd name="connsiteX16" fmla="*/ 0 w 12191404"/>
              <a:gd name="connsiteY16" fmla="*/ 4397273 h 687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404" h="6870759">
                <a:moveTo>
                  <a:pt x="12191404" y="6050795"/>
                </a:moveTo>
                <a:lnTo>
                  <a:pt x="12191404" y="6851603"/>
                </a:lnTo>
                <a:lnTo>
                  <a:pt x="12059222" y="6870759"/>
                </a:lnTo>
                <a:lnTo>
                  <a:pt x="8164953" y="6870759"/>
                </a:lnTo>
                <a:close/>
                <a:moveTo>
                  <a:pt x="12191404" y="265429"/>
                </a:moveTo>
                <a:lnTo>
                  <a:pt x="12191404" y="1000862"/>
                </a:lnTo>
                <a:lnTo>
                  <a:pt x="1962914" y="6870759"/>
                </a:lnTo>
                <a:lnTo>
                  <a:pt x="1669940" y="6870759"/>
                </a:lnTo>
                <a:close/>
                <a:moveTo>
                  <a:pt x="5043696" y="0"/>
                </a:moveTo>
                <a:lnTo>
                  <a:pt x="5315291" y="0"/>
                </a:lnTo>
                <a:lnTo>
                  <a:pt x="51405" y="6870759"/>
                </a:lnTo>
                <a:lnTo>
                  <a:pt x="0" y="6870759"/>
                </a:lnTo>
                <a:lnTo>
                  <a:pt x="0" y="6858776"/>
                </a:lnTo>
                <a:close/>
                <a:moveTo>
                  <a:pt x="1437362" y="0"/>
                </a:moveTo>
                <a:lnTo>
                  <a:pt x="1534866" y="0"/>
                </a:lnTo>
                <a:lnTo>
                  <a:pt x="0" y="4542091"/>
                </a:lnTo>
                <a:lnTo>
                  <a:pt x="0" y="4397273"/>
                </a:lnTo>
                <a:close/>
              </a:path>
            </a:pathLst>
          </a:custGeom>
          <a:solidFill>
            <a:srgbClr val="006EB7"/>
          </a:solidFill>
        </p:spPr>
        <p:txBody>
          <a:bodyPr wrap="square" lIns="0" tIns="0" rIns="0" bIns="0" rtlCol="0">
            <a:no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0" sz="1989" b="0" i="0" u="none" strike="noStrike" kern="1200" cap="none" spc="0" normalizeH="0" baseline="0" noProof="0">
              <a:ln>
                <a:noFill/>
              </a:ln>
              <a:solidFill>
                <a:srgbClr val="5A5A5A"/>
              </a:solidFill>
              <a:effectLst/>
              <a:uLnTx/>
              <a:uFillTx/>
              <a:latin typeface="Century Gothic"/>
              <a:ea typeface="+mn-ea"/>
              <a:cs typeface="+mn-cs"/>
            </a:endParaRPr>
          </a:p>
        </p:txBody>
      </p:sp>
      <p:sp>
        <p:nvSpPr>
          <p:cNvPr id="18" name="Rectangle 17">
            <a:extLst>
              <a:ext uri="{FF2B5EF4-FFF2-40B4-BE49-F238E27FC236}">
                <a16:creationId xmlns:a16="http://schemas.microsoft.com/office/drawing/2014/main" id="{273B5DC4-8310-FA24-144A-78F2C461AA23}"/>
              </a:ext>
            </a:extLst>
          </p:cNvPr>
          <p:cNvSpPr/>
          <p:nvPr userDrawn="1"/>
        </p:nvSpPr>
        <p:spPr>
          <a:xfrm>
            <a:off x="177990" y="173426"/>
            <a:ext cx="11836020" cy="6511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pied de page 4">
            <a:extLst>
              <a:ext uri="{FF2B5EF4-FFF2-40B4-BE49-F238E27FC236}">
                <a16:creationId xmlns:a16="http://schemas.microsoft.com/office/drawing/2014/main" id="{1972C4F4-797D-7D9F-DF36-2637433CDA6E}"/>
              </a:ext>
            </a:extLst>
          </p:cNvPr>
          <p:cNvSpPr>
            <a:spLocks noGrp="1"/>
          </p:cNvSpPr>
          <p:nvPr>
            <p:ph type="ftr" sz="quarter" idx="11"/>
          </p:nvPr>
        </p:nvSpPr>
        <p:spPr>
          <a:xfrm>
            <a:off x="628065" y="6366638"/>
            <a:ext cx="5467935"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20" name="Espace réservé du numéro de diapositive 5">
            <a:extLst>
              <a:ext uri="{FF2B5EF4-FFF2-40B4-BE49-F238E27FC236}">
                <a16:creationId xmlns:a16="http://schemas.microsoft.com/office/drawing/2014/main" id="{1BE789A8-2703-044B-8B85-5EF2501A482B}"/>
              </a:ext>
            </a:extLst>
          </p:cNvPr>
          <p:cNvSpPr>
            <a:spLocks noGrp="1"/>
          </p:cNvSpPr>
          <p:nvPr>
            <p:ph type="sldNum" sz="quarter" idx="12"/>
          </p:nvPr>
        </p:nvSpPr>
        <p:spPr>
          <a:xfrm>
            <a:off x="11587699" y="638335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21" name="Image 20">
            <a:extLst>
              <a:ext uri="{FF2B5EF4-FFF2-40B4-BE49-F238E27FC236}">
                <a16:creationId xmlns:a16="http://schemas.microsoft.com/office/drawing/2014/main" id="{6B547DD3-94AA-E3EB-529F-14BFC26F1D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35953"/>
            <a:ext cx="278204" cy="278204"/>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1806124"/>
            <a:ext cx="914400" cy="914400"/>
          </a:xfrm>
        </p:spPr>
        <p:txBody>
          <a:bodyPr rIns="0">
            <a:normAutofit/>
          </a:bodyPr>
          <a:lstStyle>
            <a:lvl1pPr algn="ctr">
              <a:defRPr sz="9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1806124"/>
            <a:ext cx="914400" cy="914400"/>
          </a:xfrm>
        </p:spPr>
        <p:txBody>
          <a:bodyPr rIns="0">
            <a:normAutofit/>
          </a:bodyPr>
          <a:lstStyle>
            <a:lvl1pPr algn="ctr">
              <a:defRPr sz="9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806124"/>
            <a:ext cx="914400" cy="914400"/>
          </a:xfrm>
        </p:spPr>
        <p:txBody>
          <a:bodyPr rIns="0">
            <a:normAutofit/>
          </a:bodyPr>
          <a:lstStyle>
            <a:lvl1pPr algn="ctr">
              <a:defRPr sz="9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3359150"/>
            <a:ext cx="2978150" cy="2654300"/>
          </a:xfrm>
        </p:spPr>
        <p:txBody>
          <a:bodyPr rIns="0"/>
          <a:lstStyle>
            <a:lvl1pPr>
              <a:lnSpc>
                <a:spcPct val="100000"/>
              </a:lnSpc>
              <a:spcAft>
                <a:spcPts val="300"/>
              </a:spcAft>
              <a:defRPr sz="1200" b="1"/>
            </a:lvl1pPr>
            <a:lvl2pPr>
              <a:defRPr sz="1200" b="0">
                <a:solidFill>
                  <a:srgbClr val="5A5A5A"/>
                </a:solidFill>
              </a:defRPr>
            </a:lvl2pPr>
          </a:lstStyle>
          <a:p>
            <a:pPr lvl="0"/>
            <a:r>
              <a:rPr lang="fr-FR"/>
              <a:t>Premier niveau de texte du paragraphe</a:t>
            </a:r>
          </a:p>
          <a:p>
            <a:pPr lvl="1"/>
            <a:r>
              <a:rPr lang="fr-FR"/>
              <a:t>Deuxième niveau</a:t>
            </a:r>
          </a:p>
        </p:txBody>
      </p:sp>
      <p:sp>
        <p:nvSpPr>
          <p:cNvPr id="5" name="Espace réservé du texte 3">
            <a:extLst>
              <a:ext uri="{FF2B5EF4-FFF2-40B4-BE49-F238E27FC236}">
                <a16:creationId xmlns:a16="http://schemas.microsoft.com/office/drawing/2014/main" id="{0BC330CF-D30A-DE62-BAD3-FC4821D25855}"/>
              </a:ext>
            </a:extLst>
          </p:cNvPr>
          <p:cNvSpPr>
            <a:spLocks noGrp="1"/>
          </p:cNvSpPr>
          <p:nvPr>
            <p:ph type="body" sz="quarter" idx="21" hasCustomPrompt="1"/>
          </p:nvPr>
        </p:nvSpPr>
        <p:spPr>
          <a:xfrm>
            <a:off x="4606924" y="3359150"/>
            <a:ext cx="2978150" cy="2654300"/>
          </a:xfrm>
        </p:spPr>
        <p:txBody>
          <a:bodyPr rIns="0"/>
          <a:lstStyle>
            <a:lvl1pPr>
              <a:lnSpc>
                <a:spcPct val="100000"/>
              </a:lnSpc>
              <a:spcAft>
                <a:spcPts val="300"/>
              </a:spcAft>
              <a:defRPr sz="1200" b="1"/>
            </a:lvl1pPr>
            <a:lvl2pPr>
              <a:defRPr sz="1200" b="0">
                <a:solidFill>
                  <a:srgbClr val="5A5A5A"/>
                </a:solidFill>
              </a:defRPr>
            </a:lvl2pPr>
          </a:lstStyle>
          <a:p>
            <a:pPr lvl="0"/>
            <a:r>
              <a:rPr lang="fr-FR"/>
              <a:t>Premier niveau de texte du paragraphe</a:t>
            </a:r>
          </a:p>
          <a:p>
            <a:pPr lvl="1"/>
            <a:r>
              <a:rPr lang="fr-FR"/>
              <a:t>Deuxième niveau</a:t>
            </a:r>
          </a:p>
        </p:txBody>
      </p:sp>
      <p:sp>
        <p:nvSpPr>
          <p:cNvPr id="6" name="Espace réservé du texte 3">
            <a:extLst>
              <a:ext uri="{FF2B5EF4-FFF2-40B4-BE49-F238E27FC236}">
                <a16:creationId xmlns:a16="http://schemas.microsoft.com/office/drawing/2014/main" id="{C818A551-2002-D24C-4F62-9E0A046C04F8}"/>
              </a:ext>
            </a:extLst>
          </p:cNvPr>
          <p:cNvSpPr>
            <a:spLocks noGrp="1"/>
          </p:cNvSpPr>
          <p:nvPr>
            <p:ph type="body" sz="quarter" idx="22" hasCustomPrompt="1"/>
          </p:nvPr>
        </p:nvSpPr>
        <p:spPr>
          <a:xfrm>
            <a:off x="8407400" y="3359150"/>
            <a:ext cx="2978150" cy="2654300"/>
          </a:xfrm>
        </p:spPr>
        <p:txBody>
          <a:bodyPr rIns="0"/>
          <a:lstStyle>
            <a:lvl1pPr>
              <a:lnSpc>
                <a:spcPct val="100000"/>
              </a:lnSpc>
              <a:spcAft>
                <a:spcPts val="300"/>
              </a:spcAft>
              <a:defRPr sz="1200" b="1"/>
            </a:lvl1pPr>
            <a:lvl2pPr>
              <a:defRPr sz="1200" b="0">
                <a:solidFill>
                  <a:srgbClr val="5A5A5A"/>
                </a:solidFill>
              </a:defRPr>
            </a:lvl2pPr>
          </a:lstStyle>
          <a:p>
            <a:pPr lvl="0"/>
            <a:r>
              <a:rPr lang="fr-FR"/>
              <a:t>Premier niveau de texte du paragraphe</a:t>
            </a:r>
          </a:p>
          <a:p>
            <a:pPr lvl="1"/>
            <a:r>
              <a:rPr lang="fr-FR"/>
              <a:t>Deuxième niveau</a:t>
            </a:r>
          </a:p>
        </p:txBody>
      </p:sp>
      <p:sp>
        <p:nvSpPr>
          <p:cNvPr id="7" name="Espace réservé du texte 6">
            <a:extLst>
              <a:ext uri="{FF2B5EF4-FFF2-40B4-BE49-F238E27FC236}">
                <a16:creationId xmlns:a16="http://schemas.microsoft.com/office/drawing/2014/main" id="{EE7FE818-5376-7B3A-33DB-E3592384E24E}"/>
              </a:ext>
            </a:extLst>
          </p:cNvPr>
          <p:cNvSpPr>
            <a:spLocks noGrp="1"/>
          </p:cNvSpPr>
          <p:nvPr>
            <p:ph type="body" sz="quarter" idx="23" hasCustomPrompt="1"/>
          </p:nvPr>
        </p:nvSpPr>
        <p:spPr>
          <a:xfrm>
            <a:off x="806449" y="2912594"/>
            <a:ext cx="2978150" cy="364549"/>
          </a:xfrm>
        </p:spPr>
        <p:txBody>
          <a:bodyPr anchor="b" anchorCtr="0"/>
          <a:lstStyle>
            <a:lvl1pPr>
              <a:defRPr b="1" cap="all" baseline="0">
                <a:solidFill>
                  <a:schemeClr val="accent2"/>
                </a:solidFill>
              </a:defRPr>
            </a:lvl1pPr>
          </a:lstStyle>
          <a:p>
            <a:pPr lvl="0"/>
            <a:r>
              <a:rPr lang="fr-FR"/>
              <a:t>Titre de paragraphe</a:t>
            </a:r>
          </a:p>
        </p:txBody>
      </p:sp>
      <p:sp>
        <p:nvSpPr>
          <p:cNvPr id="8" name="Espace réservé du texte 6">
            <a:extLst>
              <a:ext uri="{FF2B5EF4-FFF2-40B4-BE49-F238E27FC236}">
                <a16:creationId xmlns:a16="http://schemas.microsoft.com/office/drawing/2014/main" id="{B750B2EF-0BC9-51EE-6B86-BAD83A0D239C}"/>
              </a:ext>
            </a:extLst>
          </p:cNvPr>
          <p:cNvSpPr>
            <a:spLocks noGrp="1"/>
          </p:cNvSpPr>
          <p:nvPr>
            <p:ph type="body" sz="quarter" idx="24" hasCustomPrompt="1"/>
          </p:nvPr>
        </p:nvSpPr>
        <p:spPr>
          <a:xfrm>
            <a:off x="4606925" y="2912594"/>
            <a:ext cx="2978150" cy="364549"/>
          </a:xfrm>
        </p:spPr>
        <p:txBody>
          <a:bodyPr anchor="b" anchorCtr="0"/>
          <a:lstStyle>
            <a:lvl1pPr>
              <a:defRPr b="1" cap="all" baseline="0">
                <a:solidFill>
                  <a:schemeClr val="accent2"/>
                </a:solidFill>
              </a:defRPr>
            </a:lvl1pPr>
          </a:lstStyle>
          <a:p>
            <a:pPr lvl="0"/>
            <a:r>
              <a:rPr lang="fr-FR"/>
              <a:t>Titre de paragraphe</a:t>
            </a:r>
          </a:p>
        </p:txBody>
      </p:sp>
      <p:sp>
        <p:nvSpPr>
          <p:cNvPr id="9" name="Espace réservé du texte 6">
            <a:extLst>
              <a:ext uri="{FF2B5EF4-FFF2-40B4-BE49-F238E27FC236}">
                <a16:creationId xmlns:a16="http://schemas.microsoft.com/office/drawing/2014/main" id="{BA86D3ED-1320-58F3-4C3C-EAE2C2579A56}"/>
              </a:ext>
            </a:extLst>
          </p:cNvPr>
          <p:cNvSpPr>
            <a:spLocks noGrp="1"/>
          </p:cNvSpPr>
          <p:nvPr>
            <p:ph type="body" sz="quarter" idx="25" hasCustomPrompt="1"/>
          </p:nvPr>
        </p:nvSpPr>
        <p:spPr>
          <a:xfrm>
            <a:off x="8407400" y="2912594"/>
            <a:ext cx="2978150" cy="364549"/>
          </a:xfrm>
        </p:spPr>
        <p:txBody>
          <a:bodyPr anchor="b" anchorCtr="0"/>
          <a:lstStyle>
            <a:lvl1pPr>
              <a:defRPr b="1" cap="all" baseline="0">
                <a:solidFill>
                  <a:schemeClr val="accent2"/>
                </a:solidFill>
              </a:defRPr>
            </a:lvl1pPr>
          </a:lstStyle>
          <a:p>
            <a:pPr lvl="0"/>
            <a:r>
              <a:rPr lang="fr-FR"/>
              <a:t>Titre de paragraphe</a:t>
            </a:r>
          </a:p>
        </p:txBody>
      </p:sp>
    </p:spTree>
    <p:extLst>
      <p:ext uri="{BB962C8B-B14F-4D97-AF65-F5344CB8AC3E}">
        <p14:creationId xmlns:p14="http://schemas.microsoft.com/office/powerpoint/2010/main" val="7939660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agraphe + encadré 3 blocs">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A67BF8C-BA16-9FA6-AF30-9290AA2562D8}"/>
              </a:ext>
            </a:extLst>
          </p:cNvPr>
          <p:cNvSpPr>
            <a:spLocks noGrp="1"/>
          </p:cNvSpPr>
          <p:nvPr>
            <p:ph type="body" sz="quarter" idx="20" hasCustomPrompt="1"/>
          </p:nvPr>
        </p:nvSpPr>
        <p:spPr>
          <a:xfrm>
            <a:off x="806450" y="3435350"/>
            <a:ext cx="10652125" cy="2686050"/>
          </a:xfrm>
          <a:ln w="15875">
            <a:solidFill>
              <a:schemeClr val="accent1"/>
            </a:solidFill>
            <a:prstDash val="sysDot"/>
          </a:ln>
        </p:spPr>
        <p:txBody>
          <a:bodyPr/>
          <a:lstStyle>
            <a:lvl1pPr>
              <a:defRPr sz="100">
                <a:solidFill>
                  <a:schemeClr val="bg1"/>
                </a:solidFill>
              </a:defRPr>
            </a:lvl1pPr>
          </a:lstStyle>
          <a:p>
            <a:pPr lvl="0"/>
            <a:r>
              <a:rPr lang="fr-FR"/>
              <a:t>.</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8" name="Espace réservé du texte 10">
            <a:extLst>
              <a:ext uri="{FF2B5EF4-FFF2-40B4-BE49-F238E27FC236}">
                <a16:creationId xmlns:a16="http://schemas.microsoft.com/office/drawing/2014/main" id="{52299C4E-4070-6C66-AB87-43DA00C4F5BC}"/>
              </a:ext>
            </a:extLst>
          </p:cNvPr>
          <p:cNvSpPr>
            <a:spLocks noGrp="1"/>
          </p:cNvSpPr>
          <p:nvPr>
            <p:ph type="body" sz="quarter" idx="13" hasCustomPrompt="1"/>
          </p:nvPr>
        </p:nvSpPr>
        <p:spPr>
          <a:xfrm>
            <a:off x="806449" y="1720850"/>
            <a:ext cx="10652829" cy="1149350"/>
          </a:xfrm>
        </p:spPr>
        <p:txBody>
          <a:bodyPr/>
          <a:lstStyle>
            <a:lvl1pPr>
              <a:defRPr sz="1200">
                <a:solidFill>
                  <a:srgbClr val="5A5A5A"/>
                </a:solidFill>
              </a:defRPr>
            </a:lvl1pPr>
          </a:lstStyle>
          <a:p>
            <a:pPr lvl="0"/>
            <a:r>
              <a:rPr lang="fr-FR"/>
              <a:t>Lorem ipsum dolor sit amet, consectetuer adipiscing elit. Maecenas porttitor congue massa. Fusce posuere, magna sed pulvinar ultricies, purus lectus malesuada libero, sit amet commodo magna eros quis </a:t>
            </a:r>
            <a:r>
              <a:rPr lang="fr-FR" err="1"/>
              <a:t>urna</a:t>
            </a:r>
            <a:r>
              <a:rPr lang="fr-FR"/>
              <a:t>. Nunc viverra imperdiet enim. Fusce est. Vivamus a </a:t>
            </a:r>
            <a:r>
              <a:rPr lang="fr-FR" err="1"/>
              <a:t>tellus</a:t>
            </a:r>
            <a:r>
              <a:rPr lang="fr-FR"/>
              <a:t>. </a:t>
            </a:r>
            <a:r>
              <a:rPr lang="fr-FR" err="1"/>
              <a:t>Pellentesque</a:t>
            </a:r>
            <a:r>
              <a:rPr lang="fr-FR"/>
              <a:t> habitant morbi tristique senectus et netus et malesuada fames ac turpis egestas. Proin pharetra nonummy pede. Mauris et orci.</a:t>
            </a:r>
          </a:p>
          <a:p>
            <a:pPr lvl="0"/>
            <a:endParaRPr lang="fr-FR"/>
          </a:p>
        </p:txBody>
      </p:sp>
      <p:sp>
        <p:nvSpPr>
          <p:cNvPr id="6" name="Espace réservé du texte 5">
            <a:extLst>
              <a:ext uri="{FF2B5EF4-FFF2-40B4-BE49-F238E27FC236}">
                <a16:creationId xmlns:a16="http://schemas.microsoft.com/office/drawing/2014/main" id="{09E0E565-188F-E105-D0F2-2BBD59E13175}"/>
              </a:ext>
            </a:extLst>
          </p:cNvPr>
          <p:cNvSpPr>
            <a:spLocks noGrp="1"/>
          </p:cNvSpPr>
          <p:nvPr>
            <p:ph type="body" sz="quarter" idx="21" hasCustomPrompt="1"/>
          </p:nvPr>
        </p:nvSpPr>
        <p:spPr>
          <a:xfrm>
            <a:off x="1031875"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7" name="Espace réservé du texte 5">
            <a:extLst>
              <a:ext uri="{FF2B5EF4-FFF2-40B4-BE49-F238E27FC236}">
                <a16:creationId xmlns:a16="http://schemas.microsoft.com/office/drawing/2014/main" id="{7F36E201-E748-7B97-C50D-1B247D7415D4}"/>
              </a:ext>
            </a:extLst>
          </p:cNvPr>
          <p:cNvSpPr>
            <a:spLocks noGrp="1"/>
          </p:cNvSpPr>
          <p:nvPr>
            <p:ph type="body" sz="quarter" idx="22" hasCustomPrompt="1"/>
          </p:nvPr>
        </p:nvSpPr>
        <p:spPr>
          <a:xfrm>
            <a:off x="4495006"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startAt="2"/>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9" name="Espace réservé du texte 5">
            <a:extLst>
              <a:ext uri="{FF2B5EF4-FFF2-40B4-BE49-F238E27FC236}">
                <a16:creationId xmlns:a16="http://schemas.microsoft.com/office/drawing/2014/main" id="{8706FDFF-7D23-0CF5-B585-6DC7032504B0}"/>
              </a:ext>
            </a:extLst>
          </p:cNvPr>
          <p:cNvSpPr>
            <a:spLocks noGrp="1"/>
          </p:cNvSpPr>
          <p:nvPr>
            <p:ph type="body" sz="quarter" idx="23" hasCustomPrompt="1"/>
          </p:nvPr>
        </p:nvSpPr>
        <p:spPr>
          <a:xfrm>
            <a:off x="7958137"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startAt="3"/>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3" name="Espace réservé du texte 6">
            <a:extLst>
              <a:ext uri="{FF2B5EF4-FFF2-40B4-BE49-F238E27FC236}">
                <a16:creationId xmlns:a16="http://schemas.microsoft.com/office/drawing/2014/main" id="{109DA73C-DF37-2BCD-6D04-F2EE7816B69A}"/>
              </a:ext>
            </a:extLst>
          </p:cNvPr>
          <p:cNvSpPr>
            <a:spLocks noGrp="1"/>
          </p:cNvSpPr>
          <p:nvPr>
            <p:ph type="body" sz="quarter" idx="24" hasCustomPrompt="1"/>
          </p:nvPr>
        </p:nvSpPr>
        <p:spPr>
          <a:xfrm>
            <a:off x="1031414" y="3286518"/>
            <a:ext cx="1594311" cy="297664"/>
          </a:xfrm>
        </p:spPr>
        <p:txBody>
          <a:bodyPr anchor="ctr" anchorCtr="0"/>
          <a:lstStyle>
            <a:lvl1pPr>
              <a:defRPr b="1" cap="none" baseline="0">
                <a:solidFill>
                  <a:schemeClr val="bg1"/>
                </a:solidFill>
                <a:highlight>
                  <a:srgbClr val="006EB8"/>
                </a:highlight>
              </a:defRPr>
            </a:lvl1pPr>
          </a:lstStyle>
          <a:p>
            <a:pPr lvl="0"/>
            <a:r>
              <a:rPr lang="fr-FR"/>
              <a:t>Titre secondaire</a:t>
            </a:r>
          </a:p>
        </p:txBody>
      </p:sp>
    </p:spTree>
    <p:extLst>
      <p:ext uri="{BB962C8B-B14F-4D97-AF65-F5344CB8AC3E}">
        <p14:creationId xmlns:p14="http://schemas.microsoft.com/office/powerpoint/2010/main" val="39895449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ragraphe + encadré 3 blocs">
    <p:bg>
      <p:bgPr>
        <a:solidFill>
          <a:schemeClr val="accent1"/>
        </a:solidFill>
        <a:effectLst/>
      </p:bgPr>
    </p:bg>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7A1DEFD8-410B-03EE-77E2-E7E3F845DAEB}"/>
              </a:ext>
            </a:extLst>
          </p:cNvPr>
          <p:cNvPicPr>
            <a:picLocks noChangeAspect="1"/>
          </p:cNvPicPr>
          <p:nvPr userDrawn="1"/>
        </p:nvPicPr>
        <p:blipFill>
          <a:blip r:embed="rId2">
            <a:extLst>
              <a:ext uri="{96DAC541-7B7A-43D3-8B79-37D633B846F1}">
                <asvg:svgBlip xmlns:asvg="http://schemas.microsoft.com/office/drawing/2016/SVG/main" r:embed="rId3"/>
              </a:ext>
            </a:extLst>
          </a:blip>
          <a:srcRect t="1745"/>
          <a:stretch/>
        </p:blipFill>
        <p:spPr>
          <a:xfrm>
            <a:off x="0" y="0"/>
            <a:ext cx="12192000" cy="6858000"/>
          </a:xfrm>
          <a:prstGeom prst="rect">
            <a:avLst/>
          </a:prstGeom>
        </p:spPr>
      </p:pic>
      <p:sp>
        <p:nvSpPr>
          <p:cNvPr id="4" name="Espace réservé du texte 3">
            <a:extLst>
              <a:ext uri="{FF2B5EF4-FFF2-40B4-BE49-F238E27FC236}">
                <a16:creationId xmlns:a16="http://schemas.microsoft.com/office/drawing/2014/main" id="{DA67BF8C-BA16-9FA6-AF30-9290AA2562D8}"/>
              </a:ext>
            </a:extLst>
          </p:cNvPr>
          <p:cNvSpPr>
            <a:spLocks noGrp="1"/>
          </p:cNvSpPr>
          <p:nvPr>
            <p:ph type="body" sz="quarter" idx="20" hasCustomPrompt="1"/>
          </p:nvPr>
        </p:nvSpPr>
        <p:spPr>
          <a:xfrm>
            <a:off x="806450" y="3435350"/>
            <a:ext cx="10652125" cy="2686050"/>
          </a:xfrm>
          <a:ln w="15875">
            <a:solidFill>
              <a:srgbClr val="006EB8"/>
            </a:solidFill>
            <a:prstDash val="sysDot"/>
          </a:ln>
        </p:spPr>
        <p:txBody>
          <a:bodyPr/>
          <a:lstStyle>
            <a:lvl1pPr>
              <a:defRPr sz="100">
                <a:solidFill>
                  <a:schemeClr val="bg1"/>
                </a:solidFill>
                <a:highlight>
                  <a:srgbClr val="00C6D7"/>
                </a:highlight>
              </a:defRPr>
            </a:lvl1pPr>
          </a:lstStyle>
          <a:p>
            <a:pPr lvl="0"/>
            <a:r>
              <a:rPr lang="fr-FR"/>
              <a:t>.</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solidFill>
                  <a:schemeClr val="bg1"/>
                </a:solidFill>
              </a:defRPr>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8" name="Espace réservé du texte 10">
            <a:extLst>
              <a:ext uri="{FF2B5EF4-FFF2-40B4-BE49-F238E27FC236}">
                <a16:creationId xmlns:a16="http://schemas.microsoft.com/office/drawing/2014/main" id="{52299C4E-4070-6C66-AB87-43DA00C4F5BC}"/>
              </a:ext>
            </a:extLst>
          </p:cNvPr>
          <p:cNvSpPr>
            <a:spLocks noGrp="1"/>
          </p:cNvSpPr>
          <p:nvPr>
            <p:ph type="body" sz="quarter" idx="13" hasCustomPrompt="1"/>
          </p:nvPr>
        </p:nvSpPr>
        <p:spPr>
          <a:xfrm>
            <a:off x="806449" y="1720850"/>
            <a:ext cx="10652829" cy="1149350"/>
          </a:xfrm>
        </p:spPr>
        <p:txBody>
          <a:bodyPr/>
          <a:lstStyle>
            <a:lvl1pPr>
              <a:defRPr sz="1200">
                <a:solidFill>
                  <a:schemeClr val="bg1"/>
                </a:solidFill>
              </a:defRPr>
            </a:lvl1pPr>
          </a:lstStyle>
          <a:p>
            <a:pPr lvl="0"/>
            <a:r>
              <a:rPr lang="fr-FR"/>
              <a:t>Lorem ipsum dolor sit amet, consectetuer adipiscing elit. Maecenas porttitor congue massa. Fusce posuere, magna sed pulvinar ultricies, purus lectus malesuada libero, sit amet commodo magna eros quis </a:t>
            </a:r>
            <a:r>
              <a:rPr lang="fr-FR" err="1"/>
              <a:t>urna</a:t>
            </a:r>
            <a:r>
              <a:rPr lang="fr-FR"/>
              <a:t>. Nunc viverra imperdiet enim. Fusce est. Vivamus a </a:t>
            </a:r>
            <a:r>
              <a:rPr lang="fr-FR" err="1"/>
              <a:t>tellus</a:t>
            </a:r>
            <a:r>
              <a:rPr lang="fr-FR"/>
              <a:t>. </a:t>
            </a:r>
            <a:r>
              <a:rPr lang="fr-FR" err="1"/>
              <a:t>Pellentesque</a:t>
            </a:r>
            <a:r>
              <a:rPr lang="fr-FR"/>
              <a:t> habitant morbi tristique senectus et netus et malesuada fames ac turpis egestas. Proin pharetra nonummy pede. Mauris et orci.</a:t>
            </a:r>
          </a:p>
          <a:p>
            <a:pPr lvl="0"/>
            <a:endParaRPr lang="fr-FR"/>
          </a:p>
        </p:txBody>
      </p:sp>
      <p:sp>
        <p:nvSpPr>
          <p:cNvPr id="6" name="Espace réservé du texte 5">
            <a:extLst>
              <a:ext uri="{FF2B5EF4-FFF2-40B4-BE49-F238E27FC236}">
                <a16:creationId xmlns:a16="http://schemas.microsoft.com/office/drawing/2014/main" id="{09E0E565-188F-E105-D0F2-2BBD59E13175}"/>
              </a:ext>
            </a:extLst>
          </p:cNvPr>
          <p:cNvSpPr>
            <a:spLocks noGrp="1"/>
          </p:cNvSpPr>
          <p:nvPr>
            <p:ph type="body" sz="quarter" idx="21" hasCustomPrompt="1"/>
          </p:nvPr>
        </p:nvSpPr>
        <p:spPr>
          <a:xfrm>
            <a:off x="1031875"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7" name="Espace réservé du texte 5">
            <a:extLst>
              <a:ext uri="{FF2B5EF4-FFF2-40B4-BE49-F238E27FC236}">
                <a16:creationId xmlns:a16="http://schemas.microsoft.com/office/drawing/2014/main" id="{7F36E201-E748-7B97-C50D-1B247D7415D4}"/>
              </a:ext>
            </a:extLst>
          </p:cNvPr>
          <p:cNvSpPr>
            <a:spLocks noGrp="1"/>
          </p:cNvSpPr>
          <p:nvPr>
            <p:ph type="body" sz="quarter" idx="22" hasCustomPrompt="1"/>
          </p:nvPr>
        </p:nvSpPr>
        <p:spPr>
          <a:xfrm>
            <a:off x="4495006"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startAt="2"/>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9" name="Espace réservé du texte 5">
            <a:extLst>
              <a:ext uri="{FF2B5EF4-FFF2-40B4-BE49-F238E27FC236}">
                <a16:creationId xmlns:a16="http://schemas.microsoft.com/office/drawing/2014/main" id="{8706FDFF-7D23-0CF5-B585-6DC7032504B0}"/>
              </a:ext>
            </a:extLst>
          </p:cNvPr>
          <p:cNvSpPr>
            <a:spLocks noGrp="1"/>
          </p:cNvSpPr>
          <p:nvPr>
            <p:ph type="body" sz="quarter" idx="23" hasCustomPrompt="1"/>
          </p:nvPr>
        </p:nvSpPr>
        <p:spPr>
          <a:xfrm>
            <a:off x="7958137"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startAt="3"/>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3" name="Espace réservé du texte 6">
            <a:extLst>
              <a:ext uri="{FF2B5EF4-FFF2-40B4-BE49-F238E27FC236}">
                <a16:creationId xmlns:a16="http://schemas.microsoft.com/office/drawing/2014/main" id="{109DA73C-DF37-2BCD-6D04-F2EE7816B69A}"/>
              </a:ext>
            </a:extLst>
          </p:cNvPr>
          <p:cNvSpPr>
            <a:spLocks noGrp="1"/>
          </p:cNvSpPr>
          <p:nvPr>
            <p:ph type="body" sz="quarter" idx="24" hasCustomPrompt="1"/>
          </p:nvPr>
        </p:nvSpPr>
        <p:spPr>
          <a:xfrm>
            <a:off x="1031414" y="3286518"/>
            <a:ext cx="1594311" cy="297664"/>
          </a:xfrm>
        </p:spPr>
        <p:txBody>
          <a:bodyPr anchor="ctr" anchorCtr="0"/>
          <a:lstStyle>
            <a:lvl1pPr>
              <a:defRPr b="1" cap="none" baseline="0">
                <a:solidFill>
                  <a:schemeClr val="bg1"/>
                </a:solidFill>
                <a:highlight>
                  <a:srgbClr val="006EB8"/>
                </a:highlight>
              </a:defRPr>
            </a:lvl1pPr>
          </a:lstStyle>
          <a:p>
            <a:pPr lvl="0"/>
            <a:r>
              <a:rPr lang="fr-FR"/>
              <a:t>Titre secondaire</a:t>
            </a:r>
          </a:p>
        </p:txBody>
      </p:sp>
      <p:pic>
        <p:nvPicPr>
          <p:cNvPr id="5" name="Image 4">
            <a:extLst>
              <a:ext uri="{FF2B5EF4-FFF2-40B4-BE49-F238E27FC236}">
                <a16:creationId xmlns:a16="http://schemas.microsoft.com/office/drawing/2014/main" id="{B3ED83D8-9917-E473-3E74-2325B28EC7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6657" y="6355409"/>
            <a:ext cx="278204" cy="278204"/>
          </a:xfrm>
          <a:prstGeom prst="rect">
            <a:avLst/>
          </a:prstGeom>
        </p:spPr>
      </p:pic>
      <p:pic>
        <p:nvPicPr>
          <p:cNvPr id="10" name="Image 9">
            <a:extLst>
              <a:ext uri="{FF2B5EF4-FFF2-40B4-BE49-F238E27FC236}">
                <a16:creationId xmlns:a16="http://schemas.microsoft.com/office/drawing/2014/main" id="{504CA349-CF23-C108-DCF7-FF89EF29F2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Tree>
    <p:extLst>
      <p:ext uri="{BB962C8B-B14F-4D97-AF65-F5344CB8AC3E}">
        <p14:creationId xmlns:p14="http://schemas.microsoft.com/office/powerpoint/2010/main" val="403544986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Pragraphe + encadré 3 blocs">
    <p:bg>
      <p:bgPr>
        <a:solidFill>
          <a:schemeClr val="accent1"/>
        </a:solidFill>
        <a:effectLst/>
      </p:bgPr>
    </p:bg>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18266EE4-B5EA-0AA7-4BD1-3686B30A01FD}"/>
              </a:ext>
            </a:extLst>
          </p:cNvPr>
          <p:cNvSpPr/>
          <p:nvPr userDrawn="1"/>
        </p:nvSpPr>
        <p:spPr>
          <a:xfrm>
            <a:off x="0" y="1"/>
            <a:ext cx="12191404" cy="6857999"/>
          </a:xfrm>
          <a:custGeom>
            <a:avLst/>
            <a:gdLst>
              <a:gd name="connsiteX0" fmla="*/ 12191404 w 12191404"/>
              <a:gd name="connsiteY0" fmla="*/ 6050795 h 6870759"/>
              <a:gd name="connsiteX1" fmla="*/ 12191404 w 12191404"/>
              <a:gd name="connsiteY1" fmla="*/ 6851603 h 6870759"/>
              <a:gd name="connsiteX2" fmla="*/ 12059222 w 12191404"/>
              <a:gd name="connsiteY2" fmla="*/ 6870759 h 6870759"/>
              <a:gd name="connsiteX3" fmla="*/ 8164953 w 12191404"/>
              <a:gd name="connsiteY3" fmla="*/ 6870759 h 6870759"/>
              <a:gd name="connsiteX4" fmla="*/ 12191404 w 12191404"/>
              <a:gd name="connsiteY4" fmla="*/ 265429 h 6870759"/>
              <a:gd name="connsiteX5" fmla="*/ 12191404 w 12191404"/>
              <a:gd name="connsiteY5" fmla="*/ 1000862 h 6870759"/>
              <a:gd name="connsiteX6" fmla="*/ 1962914 w 12191404"/>
              <a:gd name="connsiteY6" fmla="*/ 6870759 h 6870759"/>
              <a:gd name="connsiteX7" fmla="*/ 1669940 w 12191404"/>
              <a:gd name="connsiteY7" fmla="*/ 6870759 h 6870759"/>
              <a:gd name="connsiteX8" fmla="*/ 5043696 w 12191404"/>
              <a:gd name="connsiteY8" fmla="*/ 0 h 6870759"/>
              <a:gd name="connsiteX9" fmla="*/ 5315291 w 12191404"/>
              <a:gd name="connsiteY9" fmla="*/ 0 h 6870759"/>
              <a:gd name="connsiteX10" fmla="*/ 51405 w 12191404"/>
              <a:gd name="connsiteY10" fmla="*/ 6870759 h 6870759"/>
              <a:gd name="connsiteX11" fmla="*/ 0 w 12191404"/>
              <a:gd name="connsiteY11" fmla="*/ 6870759 h 6870759"/>
              <a:gd name="connsiteX12" fmla="*/ 0 w 12191404"/>
              <a:gd name="connsiteY12" fmla="*/ 6858776 h 6870759"/>
              <a:gd name="connsiteX13" fmla="*/ 1437362 w 12191404"/>
              <a:gd name="connsiteY13" fmla="*/ 0 h 6870759"/>
              <a:gd name="connsiteX14" fmla="*/ 1534866 w 12191404"/>
              <a:gd name="connsiteY14" fmla="*/ 0 h 6870759"/>
              <a:gd name="connsiteX15" fmla="*/ 0 w 12191404"/>
              <a:gd name="connsiteY15" fmla="*/ 4542091 h 6870759"/>
              <a:gd name="connsiteX16" fmla="*/ 0 w 12191404"/>
              <a:gd name="connsiteY16" fmla="*/ 4397273 h 687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404" h="6870759">
                <a:moveTo>
                  <a:pt x="12191404" y="6050795"/>
                </a:moveTo>
                <a:lnTo>
                  <a:pt x="12191404" y="6851603"/>
                </a:lnTo>
                <a:lnTo>
                  <a:pt x="12059222" y="6870759"/>
                </a:lnTo>
                <a:lnTo>
                  <a:pt x="8164953" y="6870759"/>
                </a:lnTo>
                <a:close/>
                <a:moveTo>
                  <a:pt x="12191404" y="265429"/>
                </a:moveTo>
                <a:lnTo>
                  <a:pt x="12191404" y="1000862"/>
                </a:lnTo>
                <a:lnTo>
                  <a:pt x="1962914" y="6870759"/>
                </a:lnTo>
                <a:lnTo>
                  <a:pt x="1669940" y="6870759"/>
                </a:lnTo>
                <a:close/>
                <a:moveTo>
                  <a:pt x="5043696" y="0"/>
                </a:moveTo>
                <a:lnTo>
                  <a:pt x="5315291" y="0"/>
                </a:lnTo>
                <a:lnTo>
                  <a:pt x="51405" y="6870759"/>
                </a:lnTo>
                <a:lnTo>
                  <a:pt x="0" y="6870759"/>
                </a:lnTo>
                <a:lnTo>
                  <a:pt x="0" y="6858776"/>
                </a:lnTo>
                <a:close/>
                <a:moveTo>
                  <a:pt x="1437362" y="0"/>
                </a:moveTo>
                <a:lnTo>
                  <a:pt x="1534866" y="0"/>
                </a:lnTo>
                <a:lnTo>
                  <a:pt x="0" y="4542091"/>
                </a:lnTo>
                <a:lnTo>
                  <a:pt x="0" y="4397273"/>
                </a:lnTo>
                <a:close/>
              </a:path>
            </a:pathLst>
          </a:custGeom>
          <a:solidFill>
            <a:srgbClr val="006EB7"/>
          </a:solidFill>
        </p:spPr>
        <p:txBody>
          <a:bodyPr wrap="square" lIns="0" tIns="0" rIns="0" bIns="0" rtlCol="0">
            <a:no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0" sz="1989" b="0" i="0" u="none" strike="noStrike" kern="1200" cap="none" spc="0" normalizeH="0" baseline="0" noProof="0">
              <a:ln>
                <a:noFill/>
              </a:ln>
              <a:solidFill>
                <a:srgbClr val="5A5A5A"/>
              </a:solidFill>
              <a:effectLst/>
              <a:uLnTx/>
              <a:uFillTx/>
              <a:latin typeface="Century Gothic"/>
              <a:ea typeface="+mn-ea"/>
              <a:cs typeface="+mn-cs"/>
            </a:endParaRPr>
          </a:p>
        </p:txBody>
      </p:sp>
      <p:sp>
        <p:nvSpPr>
          <p:cNvPr id="10" name="Rectangle 9">
            <a:extLst>
              <a:ext uri="{FF2B5EF4-FFF2-40B4-BE49-F238E27FC236}">
                <a16:creationId xmlns:a16="http://schemas.microsoft.com/office/drawing/2014/main" id="{E93D69DA-41AD-A447-4590-593CA607C0E2}"/>
              </a:ext>
            </a:extLst>
          </p:cNvPr>
          <p:cNvSpPr/>
          <p:nvPr userDrawn="1"/>
        </p:nvSpPr>
        <p:spPr>
          <a:xfrm>
            <a:off x="177990" y="173426"/>
            <a:ext cx="11836020" cy="6511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pied de page 4">
            <a:extLst>
              <a:ext uri="{FF2B5EF4-FFF2-40B4-BE49-F238E27FC236}">
                <a16:creationId xmlns:a16="http://schemas.microsoft.com/office/drawing/2014/main" id="{4A6431B2-96C6-68D0-5D24-A1D406F47F8F}"/>
              </a:ext>
            </a:extLst>
          </p:cNvPr>
          <p:cNvSpPr>
            <a:spLocks noGrp="1"/>
          </p:cNvSpPr>
          <p:nvPr>
            <p:ph type="ftr" sz="quarter" idx="11"/>
          </p:nvPr>
        </p:nvSpPr>
        <p:spPr>
          <a:xfrm>
            <a:off x="628065" y="6366638"/>
            <a:ext cx="3156535"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5" name="Espace réservé du numéro de diapositive 5">
            <a:extLst>
              <a:ext uri="{FF2B5EF4-FFF2-40B4-BE49-F238E27FC236}">
                <a16:creationId xmlns:a16="http://schemas.microsoft.com/office/drawing/2014/main" id="{75188078-1509-FFA8-2284-26F85502D9E8}"/>
              </a:ext>
            </a:extLst>
          </p:cNvPr>
          <p:cNvSpPr>
            <a:spLocks noGrp="1"/>
          </p:cNvSpPr>
          <p:nvPr>
            <p:ph type="sldNum" sz="quarter" idx="12"/>
          </p:nvPr>
        </p:nvSpPr>
        <p:spPr>
          <a:xfrm>
            <a:off x="11587699" y="638335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6" name="Image 15">
            <a:extLst>
              <a:ext uri="{FF2B5EF4-FFF2-40B4-BE49-F238E27FC236}">
                <a16:creationId xmlns:a16="http://schemas.microsoft.com/office/drawing/2014/main" id="{7AB1D4DA-AF18-9205-543F-01855488A6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35953"/>
            <a:ext cx="278204" cy="278204"/>
          </a:xfrm>
          <a:prstGeom prst="rect">
            <a:avLst/>
          </a:prstGeom>
        </p:spPr>
      </p:pic>
      <p:sp>
        <p:nvSpPr>
          <p:cNvPr id="4" name="Espace réservé du texte 3">
            <a:extLst>
              <a:ext uri="{FF2B5EF4-FFF2-40B4-BE49-F238E27FC236}">
                <a16:creationId xmlns:a16="http://schemas.microsoft.com/office/drawing/2014/main" id="{DA67BF8C-BA16-9FA6-AF30-9290AA2562D8}"/>
              </a:ext>
            </a:extLst>
          </p:cNvPr>
          <p:cNvSpPr>
            <a:spLocks noGrp="1"/>
          </p:cNvSpPr>
          <p:nvPr>
            <p:ph type="body" sz="quarter" idx="20" hasCustomPrompt="1"/>
          </p:nvPr>
        </p:nvSpPr>
        <p:spPr>
          <a:xfrm>
            <a:off x="806450" y="3435350"/>
            <a:ext cx="10652125" cy="2686050"/>
          </a:xfrm>
          <a:ln w="15875">
            <a:solidFill>
              <a:schemeClr val="accent1"/>
            </a:solidFill>
            <a:prstDash val="sysDot"/>
          </a:ln>
        </p:spPr>
        <p:txBody>
          <a:bodyPr/>
          <a:lstStyle>
            <a:lvl1pPr>
              <a:defRPr sz="100">
                <a:solidFill>
                  <a:schemeClr val="bg1"/>
                </a:solidFill>
              </a:defRPr>
            </a:lvl1pPr>
          </a:lstStyle>
          <a:p>
            <a:pPr lvl="0"/>
            <a:r>
              <a:rPr lang="fr-FR"/>
              <a:t>.</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8" name="Espace réservé du texte 10">
            <a:extLst>
              <a:ext uri="{FF2B5EF4-FFF2-40B4-BE49-F238E27FC236}">
                <a16:creationId xmlns:a16="http://schemas.microsoft.com/office/drawing/2014/main" id="{52299C4E-4070-6C66-AB87-43DA00C4F5BC}"/>
              </a:ext>
            </a:extLst>
          </p:cNvPr>
          <p:cNvSpPr>
            <a:spLocks noGrp="1"/>
          </p:cNvSpPr>
          <p:nvPr>
            <p:ph type="body" sz="quarter" idx="13" hasCustomPrompt="1"/>
          </p:nvPr>
        </p:nvSpPr>
        <p:spPr>
          <a:xfrm>
            <a:off x="806449" y="1720850"/>
            <a:ext cx="10652829" cy="1149350"/>
          </a:xfrm>
        </p:spPr>
        <p:txBody>
          <a:bodyPr/>
          <a:lstStyle>
            <a:lvl1pPr>
              <a:defRPr sz="1200">
                <a:solidFill>
                  <a:srgbClr val="5A5A5A"/>
                </a:solidFill>
              </a:defRPr>
            </a:lvl1pPr>
          </a:lstStyle>
          <a:p>
            <a:pPr lvl="0"/>
            <a:r>
              <a:rPr lang="fr-FR"/>
              <a:t>Lorem ipsum dolor sit amet, consectetuer adipiscing elit. Maecenas porttitor congue massa. Fusce posuere, magna sed pulvinar ultricies, purus lectus malesuada libero, sit amet commodo magna eros quis </a:t>
            </a:r>
            <a:r>
              <a:rPr lang="fr-FR" err="1"/>
              <a:t>urna</a:t>
            </a:r>
            <a:r>
              <a:rPr lang="fr-FR"/>
              <a:t>. Nunc viverra imperdiet enim. Fusce est. Vivamus a </a:t>
            </a:r>
            <a:r>
              <a:rPr lang="fr-FR" err="1"/>
              <a:t>tellus</a:t>
            </a:r>
            <a:r>
              <a:rPr lang="fr-FR"/>
              <a:t>. </a:t>
            </a:r>
            <a:r>
              <a:rPr lang="fr-FR" err="1"/>
              <a:t>Pellentesque</a:t>
            </a:r>
            <a:r>
              <a:rPr lang="fr-FR"/>
              <a:t> habitant morbi tristique senectus et netus et malesuada fames ac turpis egestas. Proin pharetra nonummy pede. Mauris et orci.</a:t>
            </a:r>
          </a:p>
          <a:p>
            <a:pPr lvl="0"/>
            <a:endParaRPr lang="fr-FR"/>
          </a:p>
        </p:txBody>
      </p:sp>
      <p:sp>
        <p:nvSpPr>
          <p:cNvPr id="6" name="Espace réservé du texte 5">
            <a:extLst>
              <a:ext uri="{FF2B5EF4-FFF2-40B4-BE49-F238E27FC236}">
                <a16:creationId xmlns:a16="http://schemas.microsoft.com/office/drawing/2014/main" id="{09E0E565-188F-E105-D0F2-2BBD59E13175}"/>
              </a:ext>
            </a:extLst>
          </p:cNvPr>
          <p:cNvSpPr>
            <a:spLocks noGrp="1"/>
          </p:cNvSpPr>
          <p:nvPr>
            <p:ph type="body" sz="quarter" idx="21" hasCustomPrompt="1"/>
          </p:nvPr>
        </p:nvSpPr>
        <p:spPr>
          <a:xfrm>
            <a:off x="1031875"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7" name="Espace réservé du texte 5">
            <a:extLst>
              <a:ext uri="{FF2B5EF4-FFF2-40B4-BE49-F238E27FC236}">
                <a16:creationId xmlns:a16="http://schemas.microsoft.com/office/drawing/2014/main" id="{7F36E201-E748-7B97-C50D-1B247D7415D4}"/>
              </a:ext>
            </a:extLst>
          </p:cNvPr>
          <p:cNvSpPr>
            <a:spLocks noGrp="1"/>
          </p:cNvSpPr>
          <p:nvPr>
            <p:ph type="body" sz="quarter" idx="22" hasCustomPrompt="1"/>
          </p:nvPr>
        </p:nvSpPr>
        <p:spPr>
          <a:xfrm>
            <a:off x="4495006"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startAt="2"/>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9" name="Espace réservé du texte 5">
            <a:extLst>
              <a:ext uri="{FF2B5EF4-FFF2-40B4-BE49-F238E27FC236}">
                <a16:creationId xmlns:a16="http://schemas.microsoft.com/office/drawing/2014/main" id="{8706FDFF-7D23-0CF5-B585-6DC7032504B0}"/>
              </a:ext>
            </a:extLst>
          </p:cNvPr>
          <p:cNvSpPr>
            <a:spLocks noGrp="1"/>
          </p:cNvSpPr>
          <p:nvPr>
            <p:ph type="body" sz="quarter" idx="23" hasCustomPrompt="1"/>
          </p:nvPr>
        </p:nvSpPr>
        <p:spPr>
          <a:xfrm>
            <a:off x="7958137" y="3721100"/>
            <a:ext cx="3201988" cy="2222500"/>
          </a:xfrm>
          <a:solidFill>
            <a:schemeClr val="bg1">
              <a:lumMod val="95000"/>
            </a:schemeClr>
          </a:solidFill>
        </p:spPr>
        <p:txBody>
          <a:bodyPr lIns="180000" tIns="144000" rIns="324000"/>
          <a:lstStyle>
            <a:lvl1pPr marL="216000" indent="-216000">
              <a:spcAft>
                <a:spcPts val="1200"/>
              </a:spcAft>
              <a:buFont typeface="+mj-lt"/>
              <a:buAutoNum type="arabicPeriod" startAt="3"/>
              <a:defRPr b="1">
                <a:solidFill>
                  <a:schemeClr val="accent2"/>
                </a:solidFill>
              </a:defRPr>
            </a:lvl1pPr>
            <a:lvl2pPr>
              <a:spcAft>
                <a:spcPts val="600"/>
              </a:spcAft>
              <a:defRPr sz="1200" b="0">
                <a:solidFill>
                  <a:schemeClr val="accent1"/>
                </a:solidFill>
              </a:defRPr>
            </a:lvl2pPr>
            <a:lvl3pPr marL="0" indent="0">
              <a:buFont typeface="Arial" panose="020B0604020202020204" pitchFamily="34" charset="0"/>
              <a:buNone/>
              <a:defRPr sz="1000" i="1">
                <a:solidFill>
                  <a:schemeClr val="accent1"/>
                </a:solidFill>
              </a:defRPr>
            </a:lvl3pPr>
          </a:lstStyle>
          <a:p>
            <a:pPr lvl="0"/>
            <a:r>
              <a:rPr lang="fr-FR"/>
              <a:t>Sous-titre</a:t>
            </a:r>
          </a:p>
          <a:p>
            <a:pPr lvl="1"/>
            <a:r>
              <a:rPr lang="fr-FR"/>
              <a:t>Deuxième niveau</a:t>
            </a:r>
          </a:p>
          <a:p>
            <a:pPr lvl="2"/>
            <a:r>
              <a:rPr lang="fr-FR"/>
              <a:t>Troisième niveau</a:t>
            </a:r>
          </a:p>
        </p:txBody>
      </p:sp>
      <p:sp>
        <p:nvSpPr>
          <p:cNvPr id="3" name="Espace réservé du texte 6">
            <a:extLst>
              <a:ext uri="{FF2B5EF4-FFF2-40B4-BE49-F238E27FC236}">
                <a16:creationId xmlns:a16="http://schemas.microsoft.com/office/drawing/2014/main" id="{109DA73C-DF37-2BCD-6D04-F2EE7816B69A}"/>
              </a:ext>
            </a:extLst>
          </p:cNvPr>
          <p:cNvSpPr>
            <a:spLocks noGrp="1"/>
          </p:cNvSpPr>
          <p:nvPr>
            <p:ph type="body" sz="quarter" idx="24" hasCustomPrompt="1"/>
          </p:nvPr>
        </p:nvSpPr>
        <p:spPr>
          <a:xfrm>
            <a:off x="1031414" y="3286518"/>
            <a:ext cx="1594311" cy="297664"/>
          </a:xfrm>
        </p:spPr>
        <p:txBody>
          <a:bodyPr anchor="ctr" anchorCtr="0"/>
          <a:lstStyle>
            <a:lvl1pPr>
              <a:defRPr b="1" cap="none" baseline="0">
                <a:solidFill>
                  <a:schemeClr val="bg1"/>
                </a:solidFill>
                <a:highlight>
                  <a:srgbClr val="006EB8"/>
                </a:highlight>
              </a:defRPr>
            </a:lvl1pPr>
          </a:lstStyle>
          <a:p>
            <a:pPr lvl="0"/>
            <a:r>
              <a:rPr lang="fr-FR"/>
              <a:t>Titre secondaire</a:t>
            </a:r>
          </a:p>
        </p:txBody>
      </p:sp>
    </p:spTree>
    <p:extLst>
      <p:ext uri="{BB962C8B-B14F-4D97-AF65-F5344CB8AC3E}">
        <p14:creationId xmlns:p14="http://schemas.microsoft.com/office/powerpoint/2010/main" val="291261407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x blocs picto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3525448"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48" y="1628324"/>
            <a:ext cx="641350" cy="641350"/>
          </a:xfrm>
        </p:spPr>
        <p:txBody>
          <a:bodyPr rIns="0">
            <a:normAutofit/>
          </a:bodyPr>
          <a:lstStyle>
            <a:lvl1pPr algn="ctr">
              <a:defRPr sz="8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4" y="1628324"/>
            <a:ext cx="641350" cy="641350"/>
          </a:xfrm>
        </p:spPr>
        <p:txBody>
          <a:bodyPr rIns="0">
            <a:normAutofit/>
          </a:bodyPr>
          <a:lstStyle>
            <a:lvl1pPr algn="ctr">
              <a:defRPr sz="8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628324"/>
            <a:ext cx="641350" cy="641350"/>
          </a:xfrm>
        </p:spPr>
        <p:txBody>
          <a:bodyPr rIns="0">
            <a:normAutofit/>
          </a:bodyPr>
          <a:lstStyle>
            <a:lvl1pPr algn="ctr">
              <a:defRPr sz="8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2806007"/>
            <a:ext cx="2978150"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5" name="Espace réservé du texte 3">
            <a:extLst>
              <a:ext uri="{FF2B5EF4-FFF2-40B4-BE49-F238E27FC236}">
                <a16:creationId xmlns:a16="http://schemas.microsoft.com/office/drawing/2014/main" id="{0BC330CF-D30A-DE62-BAD3-FC4821D25855}"/>
              </a:ext>
            </a:extLst>
          </p:cNvPr>
          <p:cNvSpPr>
            <a:spLocks noGrp="1"/>
          </p:cNvSpPr>
          <p:nvPr>
            <p:ph type="body" sz="quarter" idx="21" hasCustomPrompt="1"/>
          </p:nvPr>
        </p:nvSpPr>
        <p:spPr>
          <a:xfrm>
            <a:off x="4606924" y="2806007"/>
            <a:ext cx="2930525"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6" name="Espace réservé du texte 3">
            <a:extLst>
              <a:ext uri="{FF2B5EF4-FFF2-40B4-BE49-F238E27FC236}">
                <a16:creationId xmlns:a16="http://schemas.microsoft.com/office/drawing/2014/main" id="{C818A551-2002-D24C-4F62-9E0A046C04F8}"/>
              </a:ext>
            </a:extLst>
          </p:cNvPr>
          <p:cNvSpPr>
            <a:spLocks noGrp="1"/>
          </p:cNvSpPr>
          <p:nvPr>
            <p:ph type="body" sz="quarter" idx="22" hasCustomPrompt="1"/>
          </p:nvPr>
        </p:nvSpPr>
        <p:spPr>
          <a:xfrm>
            <a:off x="8407400" y="2806007"/>
            <a:ext cx="2978150"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27" name="Espace réservé pour une image  21">
            <a:extLst>
              <a:ext uri="{FF2B5EF4-FFF2-40B4-BE49-F238E27FC236}">
                <a16:creationId xmlns:a16="http://schemas.microsoft.com/office/drawing/2014/main" id="{7F3D456D-47AC-F03D-5AB2-B5BFE9BAA193}"/>
              </a:ext>
            </a:extLst>
          </p:cNvPr>
          <p:cNvSpPr>
            <a:spLocks noGrp="1"/>
          </p:cNvSpPr>
          <p:nvPr>
            <p:ph type="pic" sz="quarter" idx="26" hasCustomPrompt="1"/>
          </p:nvPr>
        </p:nvSpPr>
        <p:spPr>
          <a:xfrm>
            <a:off x="806448" y="3984174"/>
            <a:ext cx="641350" cy="641350"/>
          </a:xfrm>
        </p:spPr>
        <p:txBody>
          <a:bodyPr rIns="0">
            <a:normAutofit/>
          </a:bodyPr>
          <a:lstStyle>
            <a:lvl1pPr algn="ctr">
              <a:defRPr sz="800" i="1">
                <a:solidFill>
                  <a:srgbClr val="5A5A5A"/>
                </a:solidFill>
              </a:defRPr>
            </a:lvl1pPr>
          </a:lstStyle>
          <a:p>
            <a:r>
              <a:rPr lang="fr-FR"/>
              <a:t>pictogramme</a:t>
            </a:r>
          </a:p>
        </p:txBody>
      </p:sp>
      <p:sp>
        <p:nvSpPr>
          <p:cNvPr id="28" name="Espace réservé pour une image  21">
            <a:extLst>
              <a:ext uri="{FF2B5EF4-FFF2-40B4-BE49-F238E27FC236}">
                <a16:creationId xmlns:a16="http://schemas.microsoft.com/office/drawing/2014/main" id="{7765CBEA-EA77-7C74-BC3A-20AF95FD0866}"/>
              </a:ext>
            </a:extLst>
          </p:cNvPr>
          <p:cNvSpPr>
            <a:spLocks noGrp="1"/>
          </p:cNvSpPr>
          <p:nvPr>
            <p:ph type="pic" sz="quarter" idx="27" hasCustomPrompt="1"/>
          </p:nvPr>
        </p:nvSpPr>
        <p:spPr>
          <a:xfrm>
            <a:off x="4606924" y="3984174"/>
            <a:ext cx="641350" cy="641350"/>
          </a:xfrm>
        </p:spPr>
        <p:txBody>
          <a:bodyPr rIns="0">
            <a:normAutofit/>
          </a:bodyPr>
          <a:lstStyle>
            <a:lvl1pPr algn="ctr">
              <a:defRPr sz="800" i="1">
                <a:solidFill>
                  <a:srgbClr val="5A5A5A"/>
                </a:solidFill>
              </a:defRPr>
            </a:lvl1pPr>
          </a:lstStyle>
          <a:p>
            <a:r>
              <a:rPr lang="fr-FR"/>
              <a:t>pictogramme</a:t>
            </a:r>
          </a:p>
        </p:txBody>
      </p:sp>
      <p:sp>
        <p:nvSpPr>
          <p:cNvPr id="29" name="Espace réservé pour une image  21">
            <a:extLst>
              <a:ext uri="{FF2B5EF4-FFF2-40B4-BE49-F238E27FC236}">
                <a16:creationId xmlns:a16="http://schemas.microsoft.com/office/drawing/2014/main" id="{6991DE3B-C177-EE12-BA34-BCABDB183EE0}"/>
              </a:ext>
            </a:extLst>
          </p:cNvPr>
          <p:cNvSpPr>
            <a:spLocks noGrp="1"/>
          </p:cNvSpPr>
          <p:nvPr>
            <p:ph type="pic" sz="quarter" idx="28" hasCustomPrompt="1"/>
          </p:nvPr>
        </p:nvSpPr>
        <p:spPr>
          <a:xfrm>
            <a:off x="8407400" y="3984174"/>
            <a:ext cx="641350" cy="641350"/>
          </a:xfrm>
        </p:spPr>
        <p:txBody>
          <a:bodyPr rIns="0">
            <a:normAutofit/>
          </a:bodyPr>
          <a:lstStyle>
            <a:lvl1pPr algn="ctr">
              <a:defRPr sz="800" i="1">
                <a:solidFill>
                  <a:srgbClr val="5A5A5A"/>
                </a:solidFill>
              </a:defRPr>
            </a:lvl1pPr>
          </a:lstStyle>
          <a:p>
            <a:r>
              <a:rPr lang="fr-FR"/>
              <a:t>pictogramme</a:t>
            </a:r>
          </a:p>
        </p:txBody>
      </p:sp>
      <p:sp>
        <p:nvSpPr>
          <p:cNvPr id="30" name="Espace réservé du texte 3">
            <a:extLst>
              <a:ext uri="{FF2B5EF4-FFF2-40B4-BE49-F238E27FC236}">
                <a16:creationId xmlns:a16="http://schemas.microsoft.com/office/drawing/2014/main" id="{D65633F9-88A1-EC8B-185E-E5817222CD1F}"/>
              </a:ext>
            </a:extLst>
          </p:cNvPr>
          <p:cNvSpPr>
            <a:spLocks noGrp="1"/>
          </p:cNvSpPr>
          <p:nvPr>
            <p:ph type="body" sz="quarter" idx="29" hasCustomPrompt="1"/>
          </p:nvPr>
        </p:nvSpPr>
        <p:spPr>
          <a:xfrm>
            <a:off x="806450" y="5161857"/>
            <a:ext cx="2978150"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31" name="Espace réservé du texte 3">
            <a:extLst>
              <a:ext uri="{FF2B5EF4-FFF2-40B4-BE49-F238E27FC236}">
                <a16:creationId xmlns:a16="http://schemas.microsoft.com/office/drawing/2014/main" id="{572E2809-E4B9-2BF3-7756-6CBD02228145}"/>
              </a:ext>
            </a:extLst>
          </p:cNvPr>
          <p:cNvSpPr>
            <a:spLocks noGrp="1"/>
          </p:cNvSpPr>
          <p:nvPr>
            <p:ph type="body" sz="quarter" idx="30" hasCustomPrompt="1"/>
          </p:nvPr>
        </p:nvSpPr>
        <p:spPr>
          <a:xfrm>
            <a:off x="4606924" y="5161857"/>
            <a:ext cx="2930525"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32" name="Espace réservé du texte 3">
            <a:extLst>
              <a:ext uri="{FF2B5EF4-FFF2-40B4-BE49-F238E27FC236}">
                <a16:creationId xmlns:a16="http://schemas.microsoft.com/office/drawing/2014/main" id="{7117972B-F250-B03F-DCFF-98D6CDC830FB}"/>
              </a:ext>
            </a:extLst>
          </p:cNvPr>
          <p:cNvSpPr>
            <a:spLocks noGrp="1"/>
          </p:cNvSpPr>
          <p:nvPr>
            <p:ph type="body" sz="quarter" idx="31" hasCustomPrompt="1"/>
          </p:nvPr>
        </p:nvSpPr>
        <p:spPr>
          <a:xfrm>
            <a:off x="8407400" y="5161857"/>
            <a:ext cx="2978150"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3" name="Espace réservé du texte 6">
            <a:extLst>
              <a:ext uri="{FF2B5EF4-FFF2-40B4-BE49-F238E27FC236}">
                <a16:creationId xmlns:a16="http://schemas.microsoft.com/office/drawing/2014/main" id="{60AD1534-C166-9259-F94B-DF1B52B91C1C}"/>
              </a:ext>
            </a:extLst>
          </p:cNvPr>
          <p:cNvSpPr>
            <a:spLocks noGrp="1"/>
          </p:cNvSpPr>
          <p:nvPr>
            <p:ph type="body" sz="quarter" idx="32" hasCustomPrompt="1"/>
          </p:nvPr>
        </p:nvSpPr>
        <p:spPr>
          <a:xfrm>
            <a:off x="806449" y="2331603"/>
            <a:ext cx="2978150" cy="409543"/>
          </a:xfrm>
        </p:spPr>
        <p:txBody>
          <a:bodyPr bIns="0" anchor="b" anchorCtr="0"/>
          <a:lstStyle>
            <a:lvl1pPr>
              <a:defRPr b="1" cap="none" baseline="0">
                <a:solidFill>
                  <a:schemeClr val="accent2"/>
                </a:solidFill>
              </a:defRPr>
            </a:lvl1pPr>
          </a:lstStyle>
          <a:p>
            <a:pPr lvl="0"/>
            <a:r>
              <a:rPr lang="fr-FR"/>
              <a:t>Sous-titre #1</a:t>
            </a:r>
          </a:p>
        </p:txBody>
      </p:sp>
      <p:sp>
        <p:nvSpPr>
          <p:cNvPr id="7" name="Espace réservé du texte 6">
            <a:extLst>
              <a:ext uri="{FF2B5EF4-FFF2-40B4-BE49-F238E27FC236}">
                <a16:creationId xmlns:a16="http://schemas.microsoft.com/office/drawing/2014/main" id="{544F425C-70D0-8B56-34EE-DA8A9365C20B}"/>
              </a:ext>
            </a:extLst>
          </p:cNvPr>
          <p:cNvSpPr>
            <a:spLocks noGrp="1"/>
          </p:cNvSpPr>
          <p:nvPr>
            <p:ph type="body" sz="quarter" idx="33" hasCustomPrompt="1"/>
          </p:nvPr>
        </p:nvSpPr>
        <p:spPr>
          <a:xfrm>
            <a:off x="4606925" y="2331603"/>
            <a:ext cx="2978150" cy="409543"/>
          </a:xfrm>
        </p:spPr>
        <p:txBody>
          <a:bodyPr bIns="0" anchor="b" anchorCtr="0"/>
          <a:lstStyle>
            <a:lvl1pPr>
              <a:defRPr b="1" cap="none" baseline="0">
                <a:solidFill>
                  <a:schemeClr val="accent2"/>
                </a:solidFill>
              </a:defRPr>
            </a:lvl1pPr>
          </a:lstStyle>
          <a:p>
            <a:pPr lvl="0"/>
            <a:r>
              <a:rPr lang="fr-FR"/>
              <a:t>Sous-titre #2</a:t>
            </a:r>
          </a:p>
        </p:txBody>
      </p:sp>
      <p:sp>
        <p:nvSpPr>
          <p:cNvPr id="8" name="Espace réservé du texte 6">
            <a:extLst>
              <a:ext uri="{FF2B5EF4-FFF2-40B4-BE49-F238E27FC236}">
                <a16:creationId xmlns:a16="http://schemas.microsoft.com/office/drawing/2014/main" id="{70416599-A372-1CDC-CC6E-F3F3A472F3EB}"/>
              </a:ext>
            </a:extLst>
          </p:cNvPr>
          <p:cNvSpPr>
            <a:spLocks noGrp="1"/>
          </p:cNvSpPr>
          <p:nvPr>
            <p:ph type="body" sz="quarter" idx="34" hasCustomPrompt="1"/>
          </p:nvPr>
        </p:nvSpPr>
        <p:spPr>
          <a:xfrm>
            <a:off x="8407400" y="2331603"/>
            <a:ext cx="2978150" cy="409543"/>
          </a:xfrm>
        </p:spPr>
        <p:txBody>
          <a:bodyPr bIns="0" anchor="b" anchorCtr="0"/>
          <a:lstStyle>
            <a:lvl1pPr>
              <a:defRPr b="1" cap="none" baseline="0">
                <a:solidFill>
                  <a:schemeClr val="accent2"/>
                </a:solidFill>
              </a:defRPr>
            </a:lvl1pPr>
          </a:lstStyle>
          <a:p>
            <a:pPr lvl="0"/>
            <a:r>
              <a:rPr lang="fr-FR"/>
              <a:t>Sous-titre #3</a:t>
            </a:r>
          </a:p>
        </p:txBody>
      </p:sp>
      <p:sp>
        <p:nvSpPr>
          <p:cNvPr id="9" name="Espace réservé du texte 6">
            <a:extLst>
              <a:ext uri="{FF2B5EF4-FFF2-40B4-BE49-F238E27FC236}">
                <a16:creationId xmlns:a16="http://schemas.microsoft.com/office/drawing/2014/main" id="{702767F7-EAD7-206B-EBB8-8C826C983E64}"/>
              </a:ext>
            </a:extLst>
          </p:cNvPr>
          <p:cNvSpPr>
            <a:spLocks noGrp="1"/>
          </p:cNvSpPr>
          <p:nvPr>
            <p:ph type="body" sz="quarter" idx="35" hasCustomPrompt="1"/>
          </p:nvPr>
        </p:nvSpPr>
        <p:spPr>
          <a:xfrm>
            <a:off x="806449" y="4696422"/>
            <a:ext cx="2978150" cy="409543"/>
          </a:xfrm>
        </p:spPr>
        <p:txBody>
          <a:bodyPr bIns="0" anchor="b" anchorCtr="0"/>
          <a:lstStyle>
            <a:lvl1pPr>
              <a:defRPr b="1" cap="none" baseline="0">
                <a:solidFill>
                  <a:schemeClr val="accent2"/>
                </a:solidFill>
              </a:defRPr>
            </a:lvl1pPr>
          </a:lstStyle>
          <a:p>
            <a:pPr lvl="0"/>
            <a:r>
              <a:rPr lang="fr-FR"/>
              <a:t>Sous-titre #4</a:t>
            </a:r>
          </a:p>
        </p:txBody>
      </p:sp>
      <p:sp>
        <p:nvSpPr>
          <p:cNvPr id="11" name="Espace réservé du texte 6">
            <a:extLst>
              <a:ext uri="{FF2B5EF4-FFF2-40B4-BE49-F238E27FC236}">
                <a16:creationId xmlns:a16="http://schemas.microsoft.com/office/drawing/2014/main" id="{AB33E741-B39A-E03A-E6A0-FF052228B5B9}"/>
              </a:ext>
            </a:extLst>
          </p:cNvPr>
          <p:cNvSpPr>
            <a:spLocks noGrp="1"/>
          </p:cNvSpPr>
          <p:nvPr>
            <p:ph type="body" sz="quarter" idx="36" hasCustomPrompt="1"/>
          </p:nvPr>
        </p:nvSpPr>
        <p:spPr>
          <a:xfrm>
            <a:off x="4606925" y="4696422"/>
            <a:ext cx="2978150" cy="409543"/>
          </a:xfrm>
        </p:spPr>
        <p:txBody>
          <a:bodyPr bIns="0" anchor="b" anchorCtr="0"/>
          <a:lstStyle>
            <a:lvl1pPr>
              <a:defRPr b="1" cap="none" baseline="0">
                <a:solidFill>
                  <a:schemeClr val="accent2"/>
                </a:solidFill>
              </a:defRPr>
            </a:lvl1pPr>
          </a:lstStyle>
          <a:p>
            <a:pPr lvl="0"/>
            <a:r>
              <a:rPr lang="fr-FR"/>
              <a:t>Sous-titre #5</a:t>
            </a:r>
          </a:p>
        </p:txBody>
      </p:sp>
      <p:sp>
        <p:nvSpPr>
          <p:cNvPr id="15" name="Espace réservé du texte 6">
            <a:extLst>
              <a:ext uri="{FF2B5EF4-FFF2-40B4-BE49-F238E27FC236}">
                <a16:creationId xmlns:a16="http://schemas.microsoft.com/office/drawing/2014/main" id="{E4D5FC62-CC38-4DE9-1958-550067A3519B}"/>
              </a:ext>
            </a:extLst>
          </p:cNvPr>
          <p:cNvSpPr>
            <a:spLocks noGrp="1"/>
          </p:cNvSpPr>
          <p:nvPr>
            <p:ph type="body" sz="quarter" idx="37" hasCustomPrompt="1"/>
          </p:nvPr>
        </p:nvSpPr>
        <p:spPr>
          <a:xfrm>
            <a:off x="8407400" y="4696422"/>
            <a:ext cx="2978150" cy="409543"/>
          </a:xfrm>
        </p:spPr>
        <p:txBody>
          <a:bodyPr bIns="0" anchor="b" anchorCtr="0"/>
          <a:lstStyle>
            <a:lvl1pPr>
              <a:defRPr b="1" cap="none" baseline="0">
                <a:solidFill>
                  <a:schemeClr val="accent2"/>
                </a:solidFill>
              </a:defRPr>
            </a:lvl1pPr>
          </a:lstStyle>
          <a:p>
            <a:pPr lvl="0"/>
            <a:r>
              <a:rPr lang="fr-FR"/>
              <a:t>Sous-titre #6</a:t>
            </a:r>
          </a:p>
        </p:txBody>
      </p:sp>
    </p:spTree>
    <p:extLst>
      <p:ext uri="{BB962C8B-B14F-4D97-AF65-F5344CB8AC3E}">
        <p14:creationId xmlns:p14="http://schemas.microsoft.com/office/powerpoint/2010/main" val="303382064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title center (blue BG)">
    <p:bg>
      <p:bgPr>
        <a:solidFill>
          <a:schemeClr val="accent1"/>
        </a:solidFill>
        <a:effectLst/>
      </p:bgPr>
    </p:bg>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3108086" y="3235960"/>
            <a:ext cx="5975829" cy="1153160"/>
          </a:xfrm>
          <a:prstGeom prst="rect">
            <a:avLst/>
          </a:prstGeom>
        </p:spPr>
        <p:txBody>
          <a:bodyPr anchor="b" anchorCtr="0">
            <a:noAutofit/>
          </a:bodyPr>
          <a:lstStyle>
            <a:lvl1pPr algn="ctr">
              <a:defRPr sz="2600" b="1" spc="-30" baseline="0">
                <a:solidFill>
                  <a:schemeClr val="bg1"/>
                </a:solidFill>
              </a:defRPr>
            </a:lvl1pPr>
          </a:lstStyle>
          <a:p>
            <a:r>
              <a:rPr lang="fr-FR"/>
              <a:t>Titre de la présentation sur deux lignes</a:t>
            </a:r>
          </a:p>
        </p:txBody>
      </p:sp>
      <p:sp>
        <p:nvSpPr>
          <p:cNvPr id="2" name="Espace réservé du texte 3">
            <a:extLst>
              <a:ext uri="{FF2B5EF4-FFF2-40B4-BE49-F238E27FC236}">
                <a16:creationId xmlns:a16="http://schemas.microsoft.com/office/drawing/2014/main" id="{7171087A-DB40-447D-09D5-D12F2D02624D}"/>
              </a:ext>
            </a:extLst>
          </p:cNvPr>
          <p:cNvSpPr>
            <a:spLocks noGrp="1"/>
          </p:cNvSpPr>
          <p:nvPr>
            <p:ph type="body" sz="quarter" idx="11" hasCustomPrompt="1"/>
          </p:nvPr>
        </p:nvSpPr>
        <p:spPr>
          <a:xfrm>
            <a:off x="8077200" y="6624957"/>
            <a:ext cx="4114800" cy="233043"/>
          </a:xfrm>
          <a:prstGeom prst="rect">
            <a:avLst/>
          </a:prstGeom>
        </p:spPr>
        <p:txBody>
          <a:bodyPr lIns="0">
            <a:normAutofit/>
          </a:bodyPr>
          <a:lstStyle>
            <a:lvl1pPr marL="0" indent="0" algn="ctr">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2971877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nd bleu - Six blocs picto + texte">
    <p:bg>
      <p:bgPr>
        <a:solidFill>
          <a:schemeClr val="accent1"/>
        </a:solidFill>
        <a:effectLst/>
      </p:bgPr>
    </p:bg>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C296F7F1-7FC8-FE51-E424-541342ED4A62}"/>
              </a:ext>
            </a:extLst>
          </p:cNvPr>
          <p:cNvPicPr>
            <a:picLocks noChangeAspect="1"/>
          </p:cNvPicPr>
          <p:nvPr userDrawn="1"/>
        </p:nvPicPr>
        <p:blipFill>
          <a:blip r:embed="rId2">
            <a:extLst>
              <a:ext uri="{96DAC541-7B7A-43D3-8B79-37D633B846F1}">
                <asvg:svgBlip xmlns:asvg="http://schemas.microsoft.com/office/drawing/2016/SVG/main" r:embed="rId3"/>
              </a:ext>
            </a:extLst>
          </a:blip>
          <a:srcRect t="1745"/>
          <a:stretch/>
        </p:blipFill>
        <p:spPr>
          <a:xfrm>
            <a:off x="0" y="0"/>
            <a:ext cx="12192000" cy="6858000"/>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solidFill>
                  <a:schemeClr val="bg1"/>
                </a:solidFill>
              </a:defRPr>
            </a:lvl1pPr>
          </a:lstStyle>
          <a:p>
            <a:r>
              <a:rPr lang="fr-FR"/>
              <a:t>Ceci est un exemple sur une ou deux lignes qui comporte de nombreux mots</a:t>
            </a: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48" y="1628324"/>
            <a:ext cx="641350" cy="641350"/>
          </a:xfrm>
        </p:spPr>
        <p:txBody>
          <a:bodyPr rIns="0">
            <a:normAutofit/>
          </a:bodyPr>
          <a:lstStyle>
            <a:lvl1pPr algn="ctr">
              <a:defRPr sz="8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4" y="1628324"/>
            <a:ext cx="641350" cy="641350"/>
          </a:xfrm>
        </p:spPr>
        <p:txBody>
          <a:bodyPr rIns="0">
            <a:normAutofit/>
          </a:bodyPr>
          <a:lstStyle>
            <a:lvl1pPr algn="ctr">
              <a:defRPr sz="8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628324"/>
            <a:ext cx="641350" cy="641350"/>
          </a:xfrm>
        </p:spPr>
        <p:txBody>
          <a:bodyPr rIns="0">
            <a:normAutofit/>
          </a:bodyPr>
          <a:lstStyle>
            <a:lvl1pPr algn="ctr">
              <a:defRPr sz="8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2806007"/>
            <a:ext cx="2978150" cy="921443"/>
          </a:xfrm>
        </p:spPr>
        <p:txBody>
          <a:bodyPr tIns="0" rIns="0"/>
          <a:lstStyle>
            <a:lvl1pPr>
              <a:lnSpc>
                <a:spcPct val="100000"/>
              </a:lnSpc>
              <a:spcAft>
                <a:spcPts val="300"/>
              </a:spcAft>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5" name="Espace réservé du texte 3">
            <a:extLst>
              <a:ext uri="{FF2B5EF4-FFF2-40B4-BE49-F238E27FC236}">
                <a16:creationId xmlns:a16="http://schemas.microsoft.com/office/drawing/2014/main" id="{0BC330CF-D30A-DE62-BAD3-FC4821D25855}"/>
              </a:ext>
            </a:extLst>
          </p:cNvPr>
          <p:cNvSpPr>
            <a:spLocks noGrp="1"/>
          </p:cNvSpPr>
          <p:nvPr>
            <p:ph type="body" sz="quarter" idx="21" hasCustomPrompt="1"/>
          </p:nvPr>
        </p:nvSpPr>
        <p:spPr>
          <a:xfrm>
            <a:off x="4606924" y="2806007"/>
            <a:ext cx="2930525" cy="921443"/>
          </a:xfrm>
        </p:spPr>
        <p:txBody>
          <a:bodyPr tIns="0" rIns="0"/>
          <a:lstStyle>
            <a:lvl1pPr>
              <a:lnSpc>
                <a:spcPct val="100000"/>
              </a:lnSpc>
              <a:spcAft>
                <a:spcPts val="300"/>
              </a:spcAft>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6" name="Espace réservé du texte 3">
            <a:extLst>
              <a:ext uri="{FF2B5EF4-FFF2-40B4-BE49-F238E27FC236}">
                <a16:creationId xmlns:a16="http://schemas.microsoft.com/office/drawing/2014/main" id="{C818A551-2002-D24C-4F62-9E0A046C04F8}"/>
              </a:ext>
            </a:extLst>
          </p:cNvPr>
          <p:cNvSpPr>
            <a:spLocks noGrp="1"/>
          </p:cNvSpPr>
          <p:nvPr>
            <p:ph type="body" sz="quarter" idx="22" hasCustomPrompt="1"/>
          </p:nvPr>
        </p:nvSpPr>
        <p:spPr>
          <a:xfrm>
            <a:off x="8407400" y="2806007"/>
            <a:ext cx="2978150" cy="921443"/>
          </a:xfrm>
        </p:spPr>
        <p:txBody>
          <a:bodyPr tIns="0" rIns="0"/>
          <a:lstStyle>
            <a:lvl1pPr>
              <a:lnSpc>
                <a:spcPct val="100000"/>
              </a:lnSpc>
              <a:spcAft>
                <a:spcPts val="300"/>
              </a:spcAft>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27" name="Espace réservé pour une image  21">
            <a:extLst>
              <a:ext uri="{FF2B5EF4-FFF2-40B4-BE49-F238E27FC236}">
                <a16:creationId xmlns:a16="http://schemas.microsoft.com/office/drawing/2014/main" id="{7F3D456D-47AC-F03D-5AB2-B5BFE9BAA193}"/>
              </a:ext>
            </a:extLst>
          </p:cNvPr>
          <p:cNvSpPr>
            <a:spLocks noGrp="1"/>
          </p:cNvSpPr>
          <p:nvPr>
            <p:ph type="pic" sz="quarter" idx="26" hasCustomPrompt="1"/>
          </p:nvPr>
        </p:nvSpPr>
        <p:spPr>
          <a:xfrm>
            <a:off x="806448" y="3984174"/>
            <a:ext cx="641350" cy="641350"/>
          </a:xfrm>
        </p:spPr>
        <p:txBody>
          <a:bodyPr rIns="0">
            <a:normAutofit/>
          </a:bodyPr>
          <a:lstStyle>
            <a:lvl1pPr algn="ctr">
              <a:defRPr sz="800" i="1">
                <a:solidFill>
                  <a:srgbClr val="5A5A5A"/>
                </a:solidFill>
              </a:defRPr>
            </a:lvl1pPr>
          </a:lstStyle>
          <a:p>
            <a:r>
              <a:rPr lang="fr-FR"/>
              <a:t>pictogramme</a:t>
            </a:r>
          </a:p>
        </p:txBody>
      </p:sp>
      <p:sp>
        <p:nvSpPr>
          <p:cNvPr id="28" name="Espace réservé pour une image  21">
            <a:extLst>
              <a:ext uri="{FF2B5EF4-FFF2-40B4-BE49-F238E27FC236}">
                <a16:creationId xmlns:a16="http://schemas.microsoft.com/office/drawing/2014/main" id="{7765CBEA-EA77-7C74-BC3A-20AF95FD0866}"/>
              </a:ext>
            </a:extLst>
          </p:cNvPr>
          <p:cNvSpPr>
            <a:spLocks noGrp="1"/>
          </p:cNvSpPr>
          <p:nvPr>
            <p:ph type="pic" sz="quarter" idx="27" hasCustomPrompt="1"/>
          </p:nvPr>
        </p:nvSpPr>
        <p:spPr>
          <a:xfrm>
            <a:off x="4606924" y="3984174"/>
            <a:ext cx="641350" cy="641350"/>
          </a:xfrm>
        </p:spPr>
        <p:txBody>
          <a:bodyPr rIns="0">
            <a:normAutofit/>
          </a:bodyPr>
          <a:lstStyle>
            <a:lvl1pPr algn="ctr">
              <a:defRPr sz="800" i="1">
                <a:solidFill>
                  <a:srgbClr val="5A5A5A"/>
                </a:solidFill>
              </a:defRPr>
            </a:lvl1pPr>
          </a:lstStyle>
          <a:p>
            <a:r>
              <a:rPr lang="fr-FR"/>
              <a:t>pictogramme</a:t>
            </a:r>
          </a:p>
        </p:txBody>
      </p:sp>
      <p:sp>
        <p:nvSpPr>
          <p:cNvPr id="29" name="Espace réservé pour une image  21">
            <a:extLst>
              <a:ext uri="{FF2B5EF4-FFF2-40B4-BE49-F238E27FC236}">
                <a16:creationId xmlns:a16="http://schemas.microsoft.com/office/drawing/2014/main" id="{6991DE3B-C177-EE12-BA34-BCABDB183EE0}"/>
              </a:ext>
            </a:extLst>
          </p:cNvPr>
          <p:cNvSpPr>
            <a:spLocks noGrp="1"/>
          </p:cNvSpPr>
          <p:nvPr>
            <p:ph type="pic" sz="quarter" idx="28" hasCustomPrompt="1"/>
          </p:nvPr>
        </p:nvSpPr>
        <p:spPr>
          <a:xfrm>
            <a:off x="8407400" y="3984174"/>
            <a:ext cx="641350" cy="641350"/>
          </a:xfrm>
        </p:spPr>
        <p:txBody>
          <a:bodyPr rIns="0">
            <a:normAutofit/>
          </a:bodyPr>
          <a:lstStyle>
            <a:lvl1pPr algn="ctr">
              <a:defRPr sz="800" i="1">
                <a:solidFill>
                  <a:srgbClr val="5A5A5A"/>
                </a:solidFill>
              </a:defRPr>
            </a:lvl1pPr>
          </a:lstStyle>
          <a:p>
            <a:r>
              <a:rPr lang="fr-FR"/>
              <a:t>pictogramme</a:t>
            </a:r>
          </a:p>
        </p:txBody>
      </p:sp>
      <p:sp>
        <p:nvSpPr>
          <p:cNvPr id="30" name="Espace réservé du texte 3">
            <a:extLst>
              <a:ext uri="{FF2B5EF4-FFF2-40B4-BE49-F238E27FC236}">
                <a16:creationId xmlns:a16="http://schemas.microsoft.com/office/drawing/2014/main" id="{D65633F9-88A1-EC8B-185E-E5817222CD1F}"/>
              </a:ext>
            </a:extLst>
          </p:cNvPr>
          <p:cNvSpPr>
            <a:spLocks noGrp="1"/>
          </p:cNvSpPr>
          <p:nvPr>
            <p:ph type="body" sz="quarter" idx="29" hasCustomPrompt="1"/>
          </p:nvPr>
        </p:nvSpPr>
        <p:spPr>
          <a:xfrm>
            <a:off x="806450" y="5161857"/>
            <a:ext cx="2978150" cy="921443"/>
          </a:xfrm>
        </p:spPr>
        <p:txBody>
          <a:bodyPr tIns="0" rIns="0"/>
          <a:lstStyle>
            <a:lvl1pPr>
              <a:lnSpc>
                <a:spcPct val="100000"/>
              </a:lnSpc>
              <a:spcAft>
                <a:spcPts val="300"/>
              </a:spcAft>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31" name="Espace réservé du texte 3">
            <a:extLst>
              <a:ext uri="{FF2B5EF4-FFF2-40B4-BE49-F238E27FC236}">
                <a16:creationId xmlns:a16="http://schemas.microsoft.com/office/drawing/2014/main" id="{572E2809-E4B9-2BF3-7756-6CBD02228145}"/>
              </a:ext>
            </a:extLst>
          </p:cNvPr>
          <p:cNvSpPr>
            <a:spLocks noGrp="1"/>
          </p:cNvSpPr>
          <p:nvPr>
            <p:ph type="body" sz="quarter" idx="30" hasCustomPrompt="1"/>
          </p:nvPr>
        </p:nvSpPr>
        <p:spPr>
          <a:xfrm>
            <a:off x="4606924" y="5161857"/>
            <a:ext cx="2930525" cy="921443"/>
          </a:xfrm>
        </p:spPr>
        <p:txBody>
          <a:bodyPr tIns="0" rIns="0"/>
          <a:lstStyle>
            <a:lvl1pPr>
              <a:lnSpc>
                <a:spcPct val="100000"/>
              </a:lnSpc>
              <a:spcAft>
                <a:spcPts val="300"/>
              </a:spcAft>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32" name="Espace réservé du texte 3">
            <a:extLst>
              <a:ext uri="{FF2B5EF4-FFF2-40B4-BE49-F238E27FC236}">
                <a16:creationId xmlns:a16="http://schemas.microsoft.com/office/drawing/2014/main" id="{7117972B-F250-B03F-DCFF-98D6CDC830FB}"/>
              </a:ext>
            </a:extLst>
          </p:cNvPr>
          <p:cNvSpPr>
            <a:spLocks noGrp="1"/>
          </p:cNvSpPr>
          <p:nvPr>
            <p:ph type="body" sz="quarter" idx="31" hasCustomPrompt="1"/>
          </p:nvPr>
        </p:nvSpPr>
        <p:spPr>
          <a:xfrm>
            <a:off x="8407400" y="5161857"/>
            <a:ext cx="2978150" cy="921443"/>
          </a:xfrm>
        </p:spPr>
        <p:txBody>
          <a:bodyPr tIns="0" rIns="0"/>
          <a:lstStyle>
            <a:lvl1pPr>
              <a:lnSpc>
                <a:spcPct val="100000"/>
              </a:lnSpc>
              <a:spcAft>
                <a:spcPts val="300"/>
              </a:spcAft>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pic>
        <p:nvPicPr>
          <p:cNvPr id="3" name="Image 2">
            <a:extLst>
              <a:ext uri="{FF2B5EF4-FFF2-40B4-BE49-F238E27FC236}">
                <a16:creationId xmlns:a16="http://schemas.microsoft.com/office/drawing/2014/main" id="{56D7772F-C29D-CE3E-DD27-10F9812863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7" name="Espace réservé du pied de page 4">
            <a:extLst>
              <a:ext uri="{FF2B5EF4-FFF2-40B4-BE49-F238E27FC236}">
                <a16:creationId xmlns:a16="http://schemas.microsoft.com/office/drawing/2014/main" id="{4444D00A-3D68-C4C2-7780-5665CFD3DDF6}"/>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1" name="Espace réservé du numéro de diapositive 5">
            <a:extLst>
              <a:ext uri="{FF2B5EF4-FFF2-40B4-BE49-F238E27FC236}">
                <a16:creationId xmlns:a16="http://schemas.microsoft.com/office/drawing/2014/main" id="{190D814F-80F4-9DD3-21A1-B7488AE3721B}"/>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15" name="Espace réservé du texte 6">
            <a:extLst>
              <a:ext uri="{FF2B5EF4-FFF2-40B4-BE49-F238E27FC236}">
                <a16:creationId xmlns:a16="http://schemas.microsoft.com/office/drawing/2014/main" id="{5A03ED2A-B08F-F01C-812E-232979751FDB}"/>
              </a:ext>
            </a:extLst>
          </p:cNvPr>
          <p:cNvSpPr>
            <a:spLocks noGrp="1"/>
          </p:cNvSpPr>
          <p:nvPr>
            <p:ph type="body" sz="quarter" idx="32" hasCustomPrompt="1"/>
          </p:nvPr>
        </p:nvSpPr>
        <p:spPr>
          <a:xfrm>
            <a:off x="806449" y="2331603"/>
            <a:ext cx="2978150" cy="409543"/>
          </a:xfrm>
        </p:spPr>
        <p:txBody>
          <a:bodyPr bIns="0" anchor="b" anchorCtr="0"/>
          <a:lstStyle>
            <a:lvl1pPr>
              <a:defRPr b="1" cap="none" baseline="0">
                <a:solidFill>
                  <a:schemeClr val="accent3"/>
                </a:solidFill>
              </a:defRPr>
            </a:lvl1pPr>
          </a:lstStyle>
          <a:p>
            <a:pPr lvl="0"/>
            <a:r>
              <a:rPr lang="fr-FR"/>
              <a:t>Sous-titre #1</a:t>
            </a:r>
          </a:p>
        </p:txBody>
      </p:sp>
      <p:sp>
        <p:nvSpPr>
          <p:cNvPr id="16" name="Espace réservé du texte 6">
            <a:extLst>
              <a:ext uri="{FF2B5EF4-FFF2-40B4-BE49-F238E27FC236}">
                <a16:creationId xmlns:a16="http://schemas.microsoft.com/office/drawing/2014/main" id="{AD1FF92D-A344-728F-C9A5-3E2DA462EA03}"/>
              </a:ext>
            </a:extLst>
          </p:cNvPr>
          <p:cNvSpPr>
            <a:spLocks noGrp="1"/>
          </p:cNvSpPr>
          <p:nvPr>
            <p:ph type="body" sz="quarter" idx="33" hasCustomPrompt="1"/>
          </p:nvPr>
        </p:nvSpPr>
        <p:spPr>
          <a:xfrm>
            <a:off x="4606925" y="2331603"/>
            <a:ext cx="2978150" cy="409543"/>
          </a:xfrm>
        </p:spPr>
        <p:txBody>
          <a:bodyPr bIns="0" anchor="b" anchorCtr="0"/>
          <a:lstStyle>
            <a:lvl1pPr>
              <a:defRPr b="1" cap="none" baseline="0">
                <a:solidFill>
                  <a:schemeClr val="accent3"/>
                </a:solidFill>
              </a:defRPr>
            </a:lvl1pPr>
          </a:lstStyle>
          <a:p>
            <a:pPr lvl="0"/>
            <a:r>
              <a:rPr lang="fr-FR"/>
              <a:t>Sous-titre #2</a:t>
            </a:r>
          </a:p>
        </p:txBody>
      </p:sp>
      <p:sp>
        <p:nvSpPr>
          <p:cNvPr id="19" name="Espace réservé du texte 6">
            <a:extLst>
              <a:ext uri="{FF2B5EF4-FFF2-40B4-BE49-F238E27FC236}">
                <a16:creationId xmlns:a16="http://schemas.microsoft.com/office/drawing/2014/main" id="{E496FF57-8FF6-AF2B-F7E1-E3D8420113DC}"/>
              </a:ext>
            </a:extLst>
          </p:cNvPr>
          <p:cNvSpPr>
            <a:spLocks noGrp="1"/>
          </p:cNvSpPr>
          <p:nvPr>
            <p:ph type="body" sz="quarter" idx="34" hasCustomPrompt="1"/>
          </p:nvPr>
        </p:nvSpPr>
        <p:spPr>
          <a:xfrm>
            <a:off x="8407400" y="2331603"/>
            <a:ext cx="2978150" cy="409543"/>
          </a:xfrm>
        </p:spPr>
        <p:txBody>
          <a:bodyPr bIns="0" anchor="b" anchorCtr="0"/>
          <a:lstStyle>
            <a:lvl1pPr>
              <a:defRPr b="1" cap="none" baseline="0">
                <a:solidFill>
                  <a:schemeClr val="accent3"/>
                </a:solidFill>
              </a:defRPr>
            </a:lvl1pPr>
          </a:lstStyle>
          <a:p>
            <a:pPr lvl="0"/>
            <a:r>
              <a:rPr lang="fr-FR"/>
              <a:t>Sous-titre #3</a:t>
            </a:r>
          </a:p>
        </p:txBody>
      </p:sp>
      <p:sp>
        <p:nvSpPr>
          <p:cNvPr id="20" name="Espace réservé du texte 6">
            <a:extLst>
              <a:ext uri="{FF2B5EF4-FFF2-40B4-BE49-F238E27FC236}">
                <a16:creationId xmlns:a16="http://schemas.microsoft.com/office/drawing/2014/main" id="{5F0EC1CC-4A5E-5D48-3A0B-77DE98430360}"/>
              </a:ext>
            </a:extLst>
          </p:cNvPr>
          <p:cNvSpPr>
            <a:spLocks noGrp="1"/>
          </p:cNvSpPr>
          <p:nvPr>
            <p:ph type="body" sz="quarter" idx="35" hasCustomPrompt="1"/>
          </p:nvPr>
        </p:nvSpPr>
        <p:spPr>
          <a:xfrm>
            <a:off x="806449" y="4696422"/>
            <a:ext cx="2978150" cy="409543"/>
          </a:xfrm>
        </p:spPr>
        <p:txBody>
          <a:bodyPr bIns="0" anchor="b" anchorCtr="0"/>
          <a:lstStyle>
            <a:lvl1pPr>
              <a:defRPr b="1" cap="none" baseline="0">
                <a:solidFill>
                  <a:schemeClr val="accent3"/>
                </a:solidFill>
              </a:defRPr>
            </a:lvl1pPr>
          </a:lstStyle>
          <a:p>
            <a:pPr lvl="0"/>
            <a:r>
              <a:rPr lang="fr-FR"/>
              <a:t>Sous-titre #4</a:t>
            </a:r>
          </a:p>
        </p:txBody>
      </p:sp>
      <p:sp>
        <p:nvSpPr>
          <p:cNvPr id="33" name="Espace réservé du texte 6">
            <a:extLst>
              <a:ext uri="{FF2B5EF4-FFF2-40B4-BE49-F238E27FC236}">
                <a16:creationId xmlns:a16="http://schemas.microsoft.com/office/drawing/2014/main" id="{896AC4A7-54A3-98EF-B5A6-1E215020C89F}"/>
              </a:ext>
            </a:extLst>
          </p:cNvPr>
          <p:cNvSpPr>
            <a:spLocks noGrp="1"/>
          </p:cNvSpPr>
          <p:nvPr>
            <p:ph type="body" sz="quarter" idx="36" hasCustomPrompt="1"/>
          </p:nvPr>
        </p:nvSpPr>
        <p:spPr>
          <a:xfrm>
            <a:off x="4606925" y="4696422"/>
            <a:ext cx="2978150" cy="409543"/>
          </a:xfrm>
        </p:spPr>
        <p:txBody>
          <a:bodyPr bIns="0" anchor="b" anchorCtr="0"/>
          <a:lstStyle>
            <a:lvl1pPr>
              <a:defRPr b="1" cap="none" baseline="0">
                <a:solidFill>
                  <a:schemeClr val="accent3"/>
                </a:solidFill>
              </a:defRPr>
            </a:lvl1pPr>
          </a:lstStyle>
          <a:p>
            <a:pPr lvl="0"/>
            <a:r>
              <a:rPr lang="fr-FR"/>
              <a:t>Sous-titre #5</a:t>
            </a:r>
          </a:p>
        </p:txBody>
      </p:sp>
      <p:sp>
        <p:nvSpPr>
          <p:cNvPr id="34" name="Espace réservé du texte 6">
            <a:extLst>
              <a:ext uri="{FF2B5EF4-FFF2-40B4-BE49-F238E27FC236}">
                <a16:creationId xmlns:a16="http://schemas.microsoft.com/office/drawing/2014/main" id="{58D712CA-9E39-CF09-D6DA-42A0D0A02310}"/>
              </a:ext>
            </a:extLst>
          </p:cNvPr>
          <p:cNvSpPr>
            <a:spLocks noGrp="1"/>
          </p:cNvSpPr>
          <p:nvPr>
            <p:ph type="body" sz="quarter" idx="37" hasCustomPrompt="1"/>
          </p:nvPr>
        </p:nvSpPr>
        <p:spPr>
          <a:xfrm>
            <a:off x="8407400" y="4696422"/>
            <a:ext cx="2978150" cy="409543"/>
          </a:xfrm>
        </p:spPr>
        <p:txBody>
          <a:bodyPr bIns="0" anchor="b" anchorCtr="0"/>
          <a:lstStyle>
            <a:lvl1pPr>
              <a:defRPr b="1" cap="none" baseline="0">
                <a:solidFill>
                  <a:schemeClr val="accent3"/>
                </a:solidFill>
              </a:defRPr>
            </a:lvl1pPr>
          </a:lstStyle>
          <a:p>
            <a:pPr lvl="0"/>
            <a:r>
              <a:rPr lang="fr-FR"/>
              <a:t>Sous-titre #6</a:t>
            </a:r>
          </a:p>
        </p:txBody>
      </p:sp>
    </p:spTree>
    <p:extLst>
      <p:ext uri="{BB962C8B-B14F-4D97-AF65-F5344CB8AC3E}">
        <p14:creationId xmlns:p14="http://schemas.microsoft.com/office/powerpoint/2010/main" val="204499428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rie Louise - Six blocs picto + texte">
    <p:bg>
      <p:bgPr>
        <a:solidFill>
          <a:schemeClr val="accent1"/>
        </a:solidFill>
        <a:effectLst/>
      </p:bgPr>
    </p:bg>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B545AE56-29C6-C885-6570-04A962D2D45F}"/>
              </a:ext>
            </a:extLst>
          </p:cNvPr>
          <p:cNvSpPr/>
          <p:nvPr userDrawn="1"/>
        </p:nvSpPr>
        <p:spPr>
          <a:xfrm>
            <a:off x="0" y="1"/>
            <a:ext cx="12191404" cy="6857999"/>
          </a:xfrm>
          <a:custGeom>
            <a:avLst/>
            <a:gdLst>
              <a:gd name="connsiteX0" fmla="*/ 12191404 w 12191404"/>
              <a:gd name="connsiteY0" fmla="*/ 6050795 h 6870759"/>
              <a:gd name="connsiteX1" fmla="*/ 12191404 w 12191404"/>
              <a:gd name="connsiteY1" fmla="*/ 6851603 h 6870759"/>
              <a:gd name="connsiteX2" fmla="*/ 12059222 w 12191404"/>
              <a:gd name="connsiteY2" fmla="*/ 6870759 h 6870759"/>
              <a:gd name="connsiteX3" fmla="*/ 8164953 w 12191404"/>
              <a:gd name="connsiteY3" fmla="*/ 6870759 h 6870759"/>
              <a:gd name="connsiteX4" fmla="*/ 12191404 w 12191404"/>
              <a:gd name="connsiteY4" fmla="*/ 265429 h 6870759"/>
              <a:gd name="connsiteX5" fmla="*/ 12191404 w 12191404"/>
              <a:gd name="connsiteY5" fmla="*/ 1000862 h 6870759"/>
              <a:gd name="connsiteX6" fmla="*/ 1962914 w 12191404"/>
              <a:gd name="connsiteY6" fmla="*/ 6870759 h 6870759"/>
              <a:gd name="connsiteX7" fmla="*/ 1669940 w 12191404"/>
              <a:gd name="connsiteY7" fmla="*/ 6870759 h 6870759"/>
              <a:gd name="connsiteX8" fmla="*/ 5043696 w 12191404"/>
              <a:gd name="connsiteY8" fmla="*/ 0 h 6870759"/>
              <a:gd name="connsiteX9" fmla="*/ 5315291 w 12191404"/>
              <a:gd name="connsiteY9" fmla="*/ 0 h 6870759"/>
              <a:gd name="connsiteX10" fmla="*/ 51405 w 12191404"/>
              <a:gd name="connsiteY10" fmla="*/ 6870759 h 6870759"/>
              <a:gd name="connsiteX11" fmla="*/ 0 w 12191404"/>
              <a:gd name="connsiteY11" fmla="*/ 6870759 h 6870759"/>
              <a:gd name="connsiteX12" fmla="*/ 0 w 12191404"/>
              <a:gd name="connsiteY12" fmla="*/ 6858776 h 6870759"/>
              <a:gd name="connsiteX13" fmla="*/ 1437362 w 12191404"/>
              <a:gd name="connsiteY13" fmla="*/ 0 h 6870759"/>
              <a:gd name="connsiteX14" fmla="*/ 1534866 w 12191404"/>
              <a:gd name="connsiteY14" fmla="*/ 0 h 6870759"/>
              <a:gd name="connsiteX15" fmla="*/ 0 w 12191404"/>
              <a:gd name="connsiteY15" fmla="*/ 4542091 h 6870759"/>
              <a:gd name="connsiteX16" fmla="*/ 0 w 12191404"/>
              <a:gd name="connsiteY16" fmla="*/ 4397273 h 687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404" h="6870759">
                <a:moveTo>
                  <a:pt x="12191404" y="6050795"/>
                </a:moveTo>
                <a:lnTo>
                  <a:pt x="12191404" y="6851603"/>
                </a:lnTo>
                <a:lnTo>
                  <a:pt x="12059222" y="6870759"/>
                </a:lnTo>
                <a:lnTo>
                  <a:pt x="8164953" y="6870759"/>
                </a:lnTo>
                <a:close/>
                <a:moveTo>
                  <a:pt x="12191404" y="265429"/>
                </a:moveTo>
                <a:lnTo>
                  <a:pt x="12191404" y="1000862"/>
                </a:lnTo>
                <a:lnTo>
                  <a:pt x="1962914" y="6870759"/>
                </a:lnTo>
                <a:lnTo>
                  <a:pt x="1669940" y="6870759"/>
                </a:lnTo>
                <a:close/>
                <a:moveTo>
                  <a:pt x="5043696" y="0"/>
                </a:moveTo>
                <a:lnTo>
                  <a:pt x="5315291" y="0"/>
                </a:lnTo>
                <a:lnTo>
                  <a:pt x="51405" y="6870759"/>
                </a:lnTo>
                <a:lnTo>
                  <a:pt x="0" y="6870759"/>
                </a:lnTo>
                <a:lnTo>
                  <a:pt x="0" y="6858776"/>
                </a:lnTo>
                <a:close/>
                <a:moveTo>
                  <a:pt x="1437362" y="0"/>
                </a:moveTo>
                <a:lnTo>
                  <a:pt x="1534866" y="0"/>
                </a:lnTo>
                <a:lnTo>
                  <a:pt x="0" y="4542091"/>
                </a:lnTo>
                <a:lnTo>
                  <a:pt x="0" y="4397273"/>
                </a:lnTo>
                <a:close/>
              </a:path>
            </a:pathLst>
          </a:custGeom>
          <a:solidFill>
            <a:srgbClr val="006EB7"/>
          </a:solidFill>
        </p:spPr>
        <p:txBody>
          <a:bodyPr wrap="square" lIns="0" tIns="0" rIns="0" bIns="0" rtlCol="0">
            <a:no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0" sz="1989" b="0" i="0" u="none" strike="noStrike" kern="1200" cap="none" spc="0" normalizeH="0" baseline="0" noProof="0">
              <a:ln>
                <a:noFill/>
              </a:ln>
              <a:solidFill>
                <a:srgbClr val="5A5A5A"/>
              </a:solidFill>
              <a:effectLst/>
              <a:uLnTx/>
              <a:uFillTx/>
              <a:latin typeface="Century Gothic"/>
              <a:ea typeface="+mn-ea"/>
              <a:cs typeface="+mn-cs"/>
            </a:endParaRPr>
          </a:p>
        </p:txBody>
      </p:sp>
      <p:sp>
        <p:nvSpPr>
          <p:cNvPr id="16" name="Rectangle 15">
            <a:extLst>
              <a:ext uri="{FF2B5EF4-FFF2-40B4-BE49-F238E27FC236}">
                <a16:creationId xmlns:a16="http://schemas.microsoft.com/office/drawing/2014/main" id="{E237092C-6A82-96A2-2A52-BD0641AB7601}"/>
              </a:ext>
            </a:extLst>
          </p:cNvPr>
          <p:cNvSpPr/>
          <p:nvPr userDrawn="1"/>
        </p:nvSpPr>
        <p:spPr>
          <a:xfrm>
            <a:off x="177990" y="173426"/>
            <a:ext cx="11836020" cy="6511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48" y="1628324"/>
            <a:ext cx="641350" cy="641350"/>
          </a:xfrm>
        </p:spPr>
        <p:txBody>
          <a:bodyPr rIns="0">
            <a:normAutofit/>
          </a:bodyPr>
          <a:lstStyle>
            <a:lvl1pPr algn="ctr">
              <a:defRPr sz="8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4" y="1628324"/>
            <a:ext cx="641350" cy="641350"/>
          </a:xfrm>
        </p:spPr>
        <p:txBody>
          <a:bodyPr rIns="0">
            <a:normAutofit/>
          </a:bodyPr>
          <a:lstStyle>
            <a:lvl1pPr algn="ctr">
              <a:defRPr sz="8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628324"/>
            <a:ext cx="641350" cy="641350"/>
          </a:xfrm>
        </p:spPr>
        <p:txBody>
          <a:bodyPr rIns="0">
            <a:normAutofit/>
          </a:bodyPr>
          <a:lstStyle>
            <a:lvl1pPr algn="ctr">
              <a:defRPr sz="8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2806007"/>
            <a:ext cx="2978150"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5" name="Espace réservé du texte 3">
            <a:extLst>
              <a:ext uri="{FF2B5EF4-FFF2-40B4-BE49-F238E27FC236}">
                <a16:creationId xmlns:a16="http://schemas.microsoft.com/office/drawing/2014/main" id="{0BC330CF-D30A-DE62-BAD3-FC4821D25855}"/>
              </a:ext>
            </a:extLst>
          </p:cNvPr>
          <p:cNvSpPr>
            <a:spLocks noGrp="1"/>
          </p:cNvSpPr>
          <p:nvPr>
            <p:ph type="body" sz="quarter" idx="21" hasCustomPrompt="1"/>
          </p:nvPr>
        </p:nvSpPr>
        <p:spPr>
          <a:xfrm>
            <a:off x="4606924" y="2806007"/>
            <a:ext cx="2930525"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6" name="Espace réservé du texte 3">
            <a:extLst>
              <a:ext uri="{FF2B5EF4-FFF2-40B4-BE49-F238E27FC236}">
                <a16:creationId xmlns:a16="http://schemas.microsoft.com/office/drawing/2014/main" id="{C818A551-2002-D24C-4F62-9E0A046C04F8}"/>
              </a:ext>
            </a:extLst>
          </p:cNvPr>
          <p:cNvSpPr>
            <a:spLocks noGrp="1"/>
          </p:cNvSpPr>
          <p:nvPr>
            <p:ph type="body" sz="quarter" idx="22" hasCustomPrompt="1"/>
          </p:nvPr>
        </p:nvSpPr>
        <p:spPr>
          <a:xfrm>
            <a:off x="8407400" y="2806007"/>
            <a:ext cx="2978150"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27" name="Espace réservé pour une image  21">
            <a:extLst>
              <a:ext uri="{FF2B5EF4-FFF2-40B4-BE49-F238E27FC236}">
                <a16:creationId xmlns:a16="http://schemas.microsoft.com/office/drawing/2014/main" id="{7F3D456D-47AC-F03D-5AB2-B5BFE9BAA193}"/>
              </a:ext>
            </a:extLst>
          </p:cNvPr>
          <p:cNvSpPr>
            <a:spLocks noGrp="1"/>
          </p:cNvSpPr>
          <p:nvPr>
            <p:ph type="pic" sz="quarter" idx="26" hasCustomPrompt="1"/>
          </p:nvPr>
        </p:nvSpPr>
        <p:spPr>
          <a:xfrm>
            <a:off x="806448" y="3984174"/>
            <a:ext cx="641350" cy="641350"/>
          </a:xfrm>
        </p:spPr>
        <p:txBody>
          <a:bodyPr rIns="0">
            <a:normAutofit/>
          </a:bodyPr>
          <a:lstStyle>
            <a:lvl1pPr algn="ctr">
              <a:defRPr sz="800" i="1">
                <a:solidFill>
                  <a:srgbClr val="5A5A5A"/>
                </a:solidFill>
              </a:defRPr>
            </a:lvl1pPr>
          </a:lstStyle>
          <a:p>
            <a:r>
              <a:rPr lang="fr-FR"/>
              <a:t>pictogramme</a:t>
            </a:r>
          </a:p>
        </p:txBody>
      </p:sp>
      <p:sp>
        <p:nvSpPr>
          <p:cNvPr id="28" name="Espace réservé pour une image  21">
            <a:extLst>
              <a:ext uri="{FF2B5EF4-FFF2-40B4-BE49-F238E27FC236}">
                <a16:creationId xmlns:a16="http://schemas.microsoft.com/office/drawing/2014/main" id="{7765CBEA-EA77-7C74-BC3A-20AF95FD0866}"/>
              </a:ext>
            </a:extLst>
          </p:cNvPr>
          <p:cNvSpPr>
            <a:spLocks noGrp="1"/>
          </p:cNvSpPr>
          <p:nvPr>
            <p:ph type="pic" sz="quarter" idx="27" hasCustomPrompt="1"/>
          </p:nvPr>
        </p:nvSpPr>
        <p:spPr>
          <a:xfrm>
            <a:off x="4606924" y="3984174"/>
            <a:ext cx="641350" cy="641350"/>
          </a:xfrm>
        </p:spPr>
        <p:txBody>
          <a:bodyPr rIns="0">
            <a:normAutofit/>
          </a:bodyPr>
          <a:lstStyle>
            <a:lvl1pPr algn="ctr">
              <a:defRPr sz="800" i="1">
                <a:solidFill>
                  <a:srgbClr val="5A5A5A"/>
                </a:solidFill>
              </a:defRPr>
            </a:lvl1pPr>
          </a:lstStyle>
          <a:p>
            <a:r>
              <a:rPr lang="fr-FR"/>
              <a:t>pictogramme</a:t>
            </a:r>
          </a:p>
        </p:txBody>
      </p:sp>
      <p:sp>
        <p:nvSpPr>
          <p:cNvPr id="29" name="Espace réservé pour une image  21">
            <a:extLst>
              <a:ext uri="{FF2B5EF4-FFF2-40B4-BE49-F238E27FC236}">
                <a16:creationId xmlns:a16="http://schemas.microsoft.com/office/drawing/2014/main" id="{6991DE3B-C177-EE12-BA34-BCABDB183EE0}"/>
              </a:ext>
            </a:extLst>
          </p:cNvPr>
          <p:cNvSpPr>
            <a:spLocks noGrp="1"/>
          </p:cNvSpPr>
          <p:nvPr>
            <p:ph type="pic" sz="quarter" idx="28" hasCustomPrompt="1"/>
          </p:nvPr>
        </p:nvSpPr>
        <p:spPr>
          <a:xfrm>
            <a:off x="8407400" y="3984174"/>
            <a:ext cx="641350" cy="641350"/>
          </a:xfrm>
        </p:spPr>
        <p:txBody>
          <a:bodyPr rIns="0">
            <a:normAutofit/>
          </a:bodyPr>
          <a:lstStyle>
            <a:lvl1pPr algn="ctr">
              <a:defRPr sz="800" i="1">
                <a:solidFill>
                  <a:srgbClr val="5A5A5A"/>
                </a:solidFill>
              </a:defRPr>
            </a:lvl1pPr>
          </a:lstStyle>
          <a:p>
            <a:r>
              <a:rPr lang="fr-FR"/>
              <a:t>pictogramme</a:t>
            </a:r>
          </a:p>
        </p:txBody>
      </p:sp>
      <p:sp>
        <p:nvSpPr>
          <p:cNvPr id="30" name="Espace réservé du texte 3">
            <a:extLst>
              <a:ext uri="{FF2B5EF4-FFF2-40B4-BE49-F238E27FC236}">
                <a16:creationId xmlns:a16="http://schemas.microsoft.com/office/drawing/2014/main" id="{D65633F9-88A1-EC8B-185E-E5817222CD1F}"/>
              </a:ext>
            </a:extLst>
          </p:cNvPr>
          <p:cNvSpPr>
            <a:spLocks noGrp="1"/>
          </p:cNvSpPr>
          <p:nvPr>
            <p:ph type="body" sz="quarter" idx="29" hasCustomPrompt="1"/>
          </p:nvPr>
        </p:nvSpPr>
        <p:spPr>
          <a:xfrm>
            <a:off x="806450" y="5161857"/>
            <a:ext cx="2978150"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31" name="Espace réservé du texte 3">
            <a:extLst>
              <a:ext uri="{FF2B5EF4-FFF2-40B4-BE49-F238E27FC236}">
                <a16:creationId xmlns:a16="http://schemas.microsoft.com/office/drawing/2014/main" id="{572E2809-E4B9-2BF3-7756-6CBD02228145}"/>
              </a:ext>
            </a:extLst>
          </p:cNvPr>
          <p:cNvSpPr>
            <a:spLocks noGrp="1"/>
          </p:cNvSpPr>
          <p:nvPr>
            <p:ph type="body" sz="quarter" idx="30" hasCustomPrompt="1"/>
          </p:nvPr>
        </p:nvSpPr>
        <p:spPr>
          <a:xfrm>
            <a:off x="4606924" y="5161857"/>
            <a:ext cx="2930525"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32" name="Espace réservé du texte 3">
            <a:extLst>
              <a:ext uri="{FF2B5EF4-FFF2-40B4-BE49-F238E27FC236}">
                <a16:creationId xmlns:a16="http://schemas.microsoft.com/office/drawing/2014/main" id="{7117972B-F250-B03F-DCFF-98D6CDC830FB}"/>
              </a:ext>
            </a:extLst>
          </p:cNvPr>
          <p:cNvSpPr>
            <a:spLocks noGrp="1"/>
          </p:cNvSpPr>
          <p:nvPr>
            <p:ph type="body" sz="quarter" idx="31" hasCustomPrompt="1"/>
          </p:nvPr>
        </p:nvSpPr>
        <p:spPr>
          <a:xfrm>
            <a:off x="8407400" y="5161857"/>
            <a:ext cx="2978150" cy="921443"/>
          </a:xfrm>
        </p:spPr>
        <p:txBody>
          <a:bodyPr tIns="0" rIns="0"/>
          <a:lstStyle>
            <a:lvl1pPr>
              <a:lnSpc>
                <a:spcPct val="100000"/>
              </a:lnSpc>
              <a:spcAft>
                <a:spcPts val="300"/>
              </a:spcAft>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ut </a:t>
            </a:r>
            <a:r>
              <a:rPr lang="fr-FR" err="1"/>
              <a:t>labore</a:t>
            </a:r>
            <a:r>
              <a:rPr lang="fr-FR"/>
              <a:t> et </a:t>
            </a:r>
            <a:r>
              <a:rPr lang="fr-FR" err="1"/>
              <a:t>dolore</a:t>
            </a:r>
            <a:r>
              <a:rPr lang="fr-FR"/>
              <a:t> magna </a:t>
            </a:r>
            <a:r>
              <a:rPr lang="fr-FR" err="1"/>
              <a:t>aliqua</a:t>
            </a:r>
            <a:r>
              <a:rPr lang="fr-FR"/>
              <a:t>.</a:t>
            </a:r>
          </a:p>
        </p:txBody>
      </p:sp>
      <p:sp>
        <p:nvSpPr>
          <p:cNvPr id="3" name="Espace réservé du texte 6">
            <a:extLst>
              <a:ext uri="{FF2B5EF4-FFF2-40B4-BE49-F238E27FC236}">
                <a16:creationId xmlns:a16="http://schemas.microsoft.com/office/drawing/2014/main" id="{60AD1534-C166-9259-F94B-DF1B52B91C1C}"/>
              </a:ext>
            </a:extLst>
          </p:cNvPr>
          <p:cNvSpPr>
            <a:spLocks noGrp="1"/>
          </p:cNvSpPr>
          <p:nvPr>
            <p:ph type="body" sz="quarter" idx="32" hasCustomPrompt="1"/>
          </p:nvPr>
        </p:nvSpPr>
        <p:spPr>
          <a:xfrm>
            <a:off x="806449" y="2331603"/>
            <a:ext cx="2978150" cy="409543"/>
          </a:xfrm>
        </p:spPr>
        <p:txBody>
          <a:bodyPr bIns="0" anchor="b" anchorCtr="0"/>
          <a:lstStyle>
            <a:lvl1pPr>
              <a:defRPr b="1" cap="none" baseline="0">
                <a:solidFill>
                  <a:schemeClr val="accent2"/>
                </a:solidFill>
              </a:defRPr>
            </a:lvl1pPr>
          </a:lstStyle>
          <a:p>
            <a:pPr lvl="0"/>
            <a:r>
              <a:rPr lang="fr-FR"/>
              <a:t>Sous-titre #1</a:t>
            </a:r>
          </a:p>
        </p:txBody>
      </p:sp>
      <p:sp>
        <p:nvSpPr>
          <p:cNvPr id="7" name="Espace réservé du texte 6">
            <a:extLst>
              <a:ext uri="{FF2B5EF4-FFF2-40B4-BE49-F238E27FC236}">
                <a16:creationId xmlns:a16="http://schemas.microsoft.com/office/drawing/2014/main" id="{544F425C-70D0-8B56-34EE-DA8A9365C20B}"/>
              </a:ext>
            </a:extLst>
          </p:cNvPr>
          <p:cNvSpPr>
            <a:spLocks noGrp="1"/>
          </p:cNvSpPr>
          <p:nvPr>
            <p:ph type="body" sz="quarter" idx="33" hasCustomPrompt="1"/>
          </p:nvPr>
        </p:nvSpPr>
        <p:spPr>
          <a:xfrm>
            <a:off x="4606925" y="2331603"/>
            <a:ext cx="2978150" cy="409543"/>
          </a:xfrm>
        </p:spPr>
        <p:txBody>
          <a:bodyPr bIns="0" anchor="b" anchorCtr="0"/>
          <a:lstStyle>
            <a:lvl1pPr>
              <a:defRPr b="1" cap="none" baseline="0">
                <a:solidFill>
                  <a:schemeClr val="accent2"/>
                </a:solidFill>
              </a:defRPr>
            </a:lvl1pPr>
          </a:lstStyle>
          <a:p>
            <a:pPr lvl="0"/>
            <a:r>
              <a:rPr lang="fr-FR"/>
              <a:t>Sous-titre #2</a:t>
            </a:r>
          </a:p>
        </p:txBody>
      </p:sp>
      <p:sp>
        <p:nvSpPr>
          <p:cNvPr id="8" name="Espace réservé du texte 6">
            <a:extLst>
              <a:ext uri="{FF2B5EF4-FFF2-40B4-BE49-F238E27FC236}">
                <a16:creationId xmlns:a16="http://schemas.microsoft.com/office/drawing/2014/main" id="{70416599-A372-1CDC-CC6E-F3F3A472F3EB}"/>
              </a:ext>
            </a:extLst>
          </p:cNvPr>
          <p:cNvSpPr>
            <a:spLocks noGrp="1"/>
          </p:cNvSpPr>
          <p:nvPr>
            <p:ph type="body" sz="quarter" idx="34" hasCustomPrompt="1"/>
          </p:nvPr>
        </p:nvSpPr>
        <p:spPr>
          <a:xfrm>
            <a:off x="8407400" y="2331603"/>
            <a:ext cx="2978150" cy="409543"/>
          </a:xfrm>
        </p:spPr>
        <p:txBody>
          <a:bodyPr bIns="0" anchor="b" anchorCtr="0"/>
          <a:lstStyle>
            <a:lvl1pPr>
              <a:defRPr b="1" cap="none" baseline="0">
                <a:solidFill>
                  <a:schemeClr val="accent2"/>
                </a:solidFill>
              </a:defRPr>
            </a:lvl1pPr>
          </a:lstStyle>
          <a:p>
            <a:pPr lvl="0"/>
            <a:r>
              <a:rPr lang="fr-FR"/>
              <a:t>Sous-titre #3</a:t>
            </a:r>
          </a:p>
        </p:txBody>
      </p:sp>
      <p:sp>
        <p:nvSpPr>
          <p:cNvPr id="9" name="Espace réservé du texte 6">
            <a:extLst>
              <a:ext uri="{FF2B5EF4-FFF2-40B4-BE49-F238E27FC236}">
                <a16:creationId xmlns:a16="http://schemas.microsoft.com/office/drawing/2014/main" id="{702767F7-EAD7-206B-EBB8-8C826C983E64}"/>
              </a:ext>
            </a:extLst>
          </p:cNvPr>
          <p:cNvSpPr>
            <a:spLocks noGrp="1"/>
          </p:cNvSpPr>
          <p:nvPr>
            <p:ph type="body" sz="quarter" idx="35" hasCustomPrompt="1"/>
          </p:nvPr>
        </p:nvSpPr>
        <p:spPr>
          <a:xfrm>
            <a:off x="806449" y="4696422"/>
            <a:ext cx="2978150" cy="409543"/>
          </a:xfrm>
        </p:spPr>
        <p:txBody>
          <a:bodyPr bIns="0" anchor="b" anchorCtr="0"/>
          <a:lstStyle>
            <a:lvl1pPr>
              <a:defRPr b="1" cap="none" baseline="0">
                <a:solidFill>
                  <a:schemeClr val="accent2"/>
                </a:solidFill>
              </a:defRPr>
            </a:lvl1pPr>
          </a:lstStyle>
          <a:p>
            <a:pPr lvl="0"/>
            <a:r>
              <a:rPr lang="fr-FR"/>
              <a:t>Sous-titre #4</a:t>
            </a:r>
          </a:p>
        </p:txBody>
      </p:sp>
      <p:sp>
        <p:nvSpPr>
          <p:cNvPr id="11" name="Espace réservé du texte 6">
            <a:extLst>
              <a:ext uri="{FF2B5EF4-FFF2-40B4-BE49-F238E27FC236}">
                <a16:creationId xmlns:a16="http://schemas.microsoft.com/office/drawing/2014/main" id="{AB33E741-B39A-E03A-E6A0-FF052228B5B9}"/>
              </a:ext>
            </a:extLst>
          </p:cNvPr>
          <p:cNvSpPr>
            <a:spLocks noGrp="1"/>
          </p:cNvSpPr>
          <p:nvPr>
            <p:ph type="body" sz="quarter" idx="36" hasCustomPrompt="1"/>
          </p:nvPr>
        </p:nvSpPr>
        <p:spPr>
          <a:xfrm>
            <a:off x="4606925" y="4696422"/>
            <a:ext cx="2978150" cy="409543"/>
          </a:xfrm>
        </p:spPr>
        <p:txBody>
          <a:bodyPr bIns="0" anchor="b" anchorCtr="0"/>
          <a:lstStyle>
            <a:lvl1pPr>
              <a:defRPr b="1" cap="none" baseline="0">
                <a:solidFill>
                  <a:schemeClr val="accent2"/>
                </a:solidFill>
              </a:defRPr>
            </a:lvl1pPr>
          </a:lstStyle>
          <a:p>
            <a:pPr lvl="0"/>
            <a:r>
              <a:rPr lang="fr-FR"/>
              <a:t>Sous-titre #5</a:t>
            </a:r>
          </a:p>
        </p:txBody>
      </p:sp>
      <p:sp>
        <p:nvSpPr>
          <p:cNvPr id="15" name="Espace réservé du texte 6">
            <a:extLst>
              <a:ext uri="{FF2B5EF4-FFF2-40B4-BE49-F238E27FC236}">
                <a16:creationId xmlns:a16="http://schemas.microsoft.com/office/drawing/2014/main" id="{E4D5FC62-CC38-4DE9-1958-550067A3519B}"/>
              </a:ext>
            </a:extLst>
          </p:cNvPr>
          <p:cNvSpPr>
            <a:spLocks noGrp="1"/>
          </p:cNvSpPr>
          <p:nvPr>
            <p:ph type="body" sz="quarter" idx="37" hasCustomPrompt="1"/>
          </p:nvPr>
        </p:nvSpPr>
        <p:spPr>
          <a:xfrm>
            <a:off x="8407400" y="4696422"/>
            <a:ext cx="2978150" cy="409543"/>
          </a:xfrm>
        </p:spPr>
        <p:txBody>
          <a:bodyPr bIns="0" anchor="b" anchorCtr="0"/>
          <a:lstStyle>
            <a:lvl1pPr>
              <a:defRPr b="1" cap="none" baseline="0">
                <a:solidFill>
                  <a:schemeClr val="accent2"/>
                </a:solidFill>
              </a:defRPr>
            </a:lvl1pPr>
          </a:lstStyle>
          <a:p>
            <a:pPr lvl="0"/>
            <a:r>
              <a:rPr lang="fr-FR"/>
              <a:t>Sous-titre #6</a:t>
            </a:r>
          </a:p>
        </p:txBody>
      </p:sp>
      <p:sp>
        <p:nvSpPr>
          <p:cNvPr id="20" name="Espace réservé du pied de page 4">
            <a:extLst>
              <a:ext uri="{FF2B5EF4-FFF2-40B4-BE49-F238E27FC236}">
                <a16:creationId xmlns:a16="http://schemas.microsoft.com/office/drawing/2014/main" id="{C0154274-5E4E-386A-50AD-69876D9B6CB2}"/>
              </a:ext>
            </a:extLst>
          </p:cNvPr>
          <p:cNvSpPr>
            <a:spLocks noGrp="1"/>
          </p:cNvSpPr>
          <p:nvPr>
            <p:ph type="ftr" sz="quarter" idx="11"/>
          </p:nvPr>
        </p:nvSpPr>
        <p:spPr>
          <a:xfrm>
            <a:off x="628065" y="6366638"/>
            <a:ext cx="5467935"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21" name="Espace réservé du numéro de diapositive 5">
            <a:extLst>
              <a:ext uri="{FF2B5EF4-FFF2-40B4-BE49-F238E27FC236}">
                <a16:creationId xmlns:a16="http://schemas.microsoft.com/office/drawing/2014/main" id="{AF104088-7A6B-B197-640D-3DF8D6537633}"/>
              </a:ext>
            </a:extLst>
          </p:cNvPr>
          <p:cNvSpPr>
            <a:spLocks noGrp="1"/>
          </p:cNvSpPr>
          <p:nvPr>
            <p:ph type="sldNum" sz="quarter" idx="12"/>
          </p:nvPr>
        </p:nvSpPr>
        <p:spPr>
          <a:xfrm>
            <a:off x="11587699" y="638335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25" name="Image 24">
            <a:extLst>
              <a:ext uri="{FF2B5EF4-FFF2-40B4-BE49-F238E27FC236}">
                <a16:creationId xmlns:a16="http://schemas.microsoft.com/office/drawing/2014/main" id="{7056D313-ACA9-EB69-68E0-2ABACC90E2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35953"/>
            <a:ext cx="278204" cy="278204"/>
          </a:xfrm>
          <a:prstGeom prst="rect">
            <a:avLst/>
          </a:prstGeom>
        </p:spPr>
      </p:pic>
    </p:spTree>
    <p:extLst>
      <p:ext uri="{BB962C8B-B14F-4D97-AF65-F5344CB8AC3E}">
        <p14:creationId xmlns:p14="http://schemas.microsoft.com/office/powerpoint/2010/main" val="408708100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ois colonnes picto + titre surligné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1742624"/>
            <a:ext cx="914400" cy="914400"/>
          </a:xfrm>
        </p:spPr>
        <p:txBody>
          <a:bodyPr rIns="0">
            <a:normAutofit/>
          </a:bodyPr>
          <a:lstStyle>
            <a:lvl1pPr algn="ctr">
              <a:defRPr sz="9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1742624"/>
            <a:ext cx="914400" cy="914400"/>
          </a:xfrm>
        </p:spPr>
        <p:txBody>
          <a:bodyPr rIns="0">
            <a:normAutofit/>
          </a:bodyPr>
          <a:lstStyle>
            <a:lvl1pPr algn="ctr">
              <a:defRPr sz="9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742624"/>
            <a:ext cx="914400" cy="914400"/>
          </a:xfrm>
        </p:spPr>
        <p:txBody>
          <a:bodyPr rIns="0">
            <a:normAutofit/>
          </a:bodyPr>
          <a:lstStyle>
            <a:lvl1pPr algn="ctr">
              <a:defRPr sz="9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3327400"/>
            <a:ext cx="2978150" cy="2654300"/>
          </a:xfrm>
        </p:spPr>
        <p:txBody>
          <a:bodyPr rIns="0"/>
          <a:lstStyle>
            <a:lvl1pPr marL="171450" indent="-171450">
              <a:lnSpc>
                <a:spcPct val="100000"/>
              </a:lnSpc>
              <a:spcAft>
                <a:spcPts val="1200"/>
              </a:spcAft>
              <a:buFontTx/>
              <a:buBlip>
                <a:blip r:embed="rId3"/>
              </a:buBlip>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3" name="Espace réservé du texte 3">
            <a:extLst>
              <a:ext uri="{FF2B5EF4-FFF2-40B4-BE49-F238E27FC236}">
                <a16:creationId xmlns:a16="http://schemas.microsoft.com/office/drawing/2014/main" id="{1E6E97FB-9961-F763-EC4A-71BFCB6D166A}"/>
              </a:ext>
            </a:extLst>
          </p:cNvPr>
          <p:cNvSpPr>
            <a:spLocks noGrp="1"/>
          </p:cNvSpPr>
          <p:nvPr>
            <p:ph type="body" sz="quarter" idx="21" hasCustomPrompt="1"/>
          </p:nvPr>
        </p:nvSpPr>
        <p:spPr>
          <a:xfrm>
            <a:off x="4606925" y="3327400"/>
            <a:ext cx="2978150" cy="2654300"/>
          </a:xfrm>
        </p:spPr>
        <p:txBody>
          <a:bodyPr rIns="0"/>
          <a:lstStyle>
            <a:lvl1pPr marL="171450" indent="-171450">
              <a:lnSpc>
                <a:spcPct val="100000"/>
              </a:lnSpc>
              <a:spcAft>
                <a:spcPts val="1200"/>
              </a:spcAft>
              <a:buFontTx/>
              <a:buBlip>
                <a:blip r:embed="rId3"/>
              </a:buBlip>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7" name="Espace réservé du texte 3">
            <a:extLst>
              <a:ext uri="{FF2B5EF4-FFF2-40B4-BE49-F238E27FC236}">
                <a16:creationId xmlns:a16="http://schemas.microsoft.com/office/drawing/2014/main" id="{166E3DE6-BF7A-7204-D851-28A8B1C1BAC1}"/>
              </a:ext>
            </a:extLst>
          </p:cNvPr>
          <p:cNvSpPr>
            <a:spLocks noGrp="1"/>
          </p:cNvSpPr>
          <p:nvPr>
            <p:ph type="body" sz="quarter" idx="22" hasCustomPrompt="1"/>
          </p:nvPr>
        </p:nvSpPr>
        <p:spPr>
          <a:xfrm>
            <a:off x="8407400" y="3327400"/>
            <a:ext cx="2978150" cy="2654300"/>
          </a:xfrm>
        </p:spPr>
        <p:txBody>
          <a:bodyPr rIns="0"/>
          <a:lstStyle>
            <a:lvl1pPr marL="171450" indent="-171450">
              <a:lnSpc>
                <a:spcPct val="100000"/>
              </a:lnSpc>
              <a:spcAft>
                <a:spcPts val="1200"/>
              </a:spcAft>
              <a:buFontTx/>
              <a:buBlip>
                <a:blip r:embed="rId3"/>
              </a:buBlip>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5" name="Espace réservé du texte 6">
            <a:extLst>
              <a:ext uri="{FF2B5EF4-FFF2-40B4-BE49-F238E27FC236}">
                <a16:creationId xmlns:a16="http://schemas.microsoft.com/office/drawing/2014/main" id="{BBD9447C-FDFD-135A-E793-C8D1E2BDBC5E}"/>
              </a:ext>
            </a:extLst>
          </p:cNvPr>
          <p:cNvSpPr>
            <a:spLocks noGrp="1"/>
          </p:cNvSpPr>
          <p:nvPr>
            <p:ph type="body" sz="quarter" idx="32" hasCustomPrompt="1"/>
          </p:nvPr>
        </p:nvSpPr>
        <p:spPr>
          <a:xfrm>
            <a:off x="806449"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sp>
        <p:nvSpPr>
          <p:cNvPr id="6" name="Espace réservé du texte 6">
            <a:extLst>
              <a:ext uri="{FF2B5EF4-FFF2-40B4-BE49-F238E27FC236}">
                <a16:creationId xmlns:a16="http://schemas.microsoft.com/office/drawing/2014/main" id="{941CFC6C-8BFC-BE49-5C42-515BB58C9478}"/>
              </a:ext>
            </a:extLst>
          </p:cNvPr>
          <p:cNvSpPr>
            <a:spLocks noGrp="1"/>
          </p:cNvSpPr>
          <p:nvPr>
            <p:ph type="body" sz="quarter" idx="33" hasCustomPrompt="1"/>
          </p:nvPr>
        </p:nvSpPr>
        <p:spPr>
          <a:xfrm>
            <a:off x="4606925"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sp>
        <p:nvSpPr>
          <p:cNvPr id="8" name="Espace réservé du texte 6">
            <a:extLst>
              <a:ext uri="{FF2B5EF4-FFF2-40B4-BE49-F238E27FC236}">
                <a16:creationId xmlns:a16="http://schemas.microsoft.com/office/drawing/2014/main" id="{1B7FDCB9-0108-851F-9DBD-E48C350F644F}"/>
              </a:ext>
            </a:extLst>
          </p:cNvPr>
          <p:cNvSpPr>
            <a:spLocks noGrp="1"/>
          </p:cNvSpPr>
          <p:nvPr>
            <p:ph type="body" sz="quarter" idx="34" hasCustomPrompt="1"/>
          </p:nvPr>
        </p:nvSpPr>
        <p:spPr>
          <a:xfrm>
            <a:off x="8407400"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spTree>
    <p:extLst>
      <p:ext uri="{BB962C8B-B14F-4D97-AF65-F5344CB8AC3E}">
        <p14:creationId xmlns:p14="http://schemas.microsoft.com/office/powerpoint/2010/main" val="222717175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rois colonnes picto + titre surligné + texte">
    <p:bg>
      <p:bgPr>
        <a:solidFill>
          <a:schemeClr val="accent1"/>
        </a:solidFill>
        <a:effectLst/>
      </p:bgPr>
    </p:bg>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F9A8F7B4-9BD8-284A-5E7A-A15E627653CD}"/>
              </a:ext>
            </a:extLst>
          </p:cNvPr>
          <p:cNvPicPr>
            <a:picLocks noChangeAspect="1"/>
          </p:cNvPicPr>
          <p:nvPr userDrawn="1"/>
        </p:nvPicPr>
        <p:blipFill>
          <a:blip r:embed="rId2">
            <a:extLst>
              <a:ext uri="{96DAC541-7B7A-43D3-8B79-37D633B846F1}">
                <asvg:svgBlip xmlns:asvg="http://schemas.microsoft.com/office/drawing/2016/SVG/main" r:embed="rId3"/>
              </a:ext>
            </a:extLst>
          </a:blip>
          <a:srcRect t="1745"/>
          <a:stretch/>
        </p:blipFill>
        <p:spPr>
          <a:xfrm>
            <a:off x="0" y="0"/>
            <a:ext cx="12192000" cy="6858000"/>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solidFill>
                  <a:schemeClr val="bg1"/>
                </a:solidFill>
              </a:defRPr>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1742624"/>
            <a:ext cx="914400" cy="914400"/>
          </a:xfrm>
        </p:spPr>
        <p:txBody>
          <a:bodyPr rIns="0">
            <a:normAutofit/>
          </a:bodyPr>
          <a:lstStyle>
            <a:lvl1pPr algn="ctr">
              <a:defRPr sz="900" i="1">
                <a:solidFill>
                  <a:schemeClr val="bg1">
                    <a:lumMod val="95000"/>
                  </a:schemeClr>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1742624"/>
            <a:ext cx="914400" cy="914400"/>
          </a:xfrm>
        </p:spPr>
        <p:txBody>
          <a:bodyPr rIns="0">
            <a:normAutofit/>
          </a:bodyPr>
          <a:lstStyle>
            <a:lvl1pPr algn="ctr">
              <a:defRPr sz="900" i="1">
                <a:solidFill>
                  <a:schemeClr val="bg1">
                    <a:lumMod val="95000"/>
                  </a:schemeClr>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742624"/>
            <a:ext cx="914400" cy="914400"/>
          </a:xfrm>
        </p:spPr>
        <p:txBody>
          <a:bodyPr rIns="0">
            <a:normAutofit/>
          </a:bodyPr>
          <a:lstStyle>
            <a:lvl1pPr algn="ctr">
              <a:defRPr sz="900" i="1">
                <a:solidFill>
                  <a:schemeClr val="bg1">
                    <a:lumMod val="95000"/>
                  </a:schemeClr>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3327400"/>
            <a:ext cx="2978150" cy="2654300"/>
          </a:xfrm>
        </p:spPr>
        <p:txBody>
          <a:bodyPr rIns="0"/>
          <a:lstStyle>
            <a:lvl1pPr marL="171450" indent="-171450">
              <a:lnSpc>
                <a:spcPct val="100000"/>
              </a:lnSpc>
              <a:spcAft>
                <a:spcPts val="1200"/>
              </a:spcAft>
              <a:buFontTx/>
              <a:buBlip>
                <a:blip r:embed="rId4"/>
              </a:buBlip>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3" name="Espace réservé du texte 3">
            <a:extLst>
              <a:ext uri="{FF2B5EF4-FFF2-40B4-BE49-F238E27FC236}">
                <a16:creationId xmlns:a16="http://schemas.microsoft.com/office/drawing/2014/main" id="{1E6E97FB-9961-F763-EC4A-71BFCB6D166A}"/>
              </a:ext>
            </a:extLst>
          </p:cNvPr>
          <p:cNvSpPr>
            <a:spLocks noGrp="1"/>
          </p:cNvSpPr>
          <p:nvPr>
            <p:ph type="body" sz="quarter" idx="21" hasCustomPrompt="1"/>
          </p:nvPr>
        </p:nvSpPr>
        <p:spPr>
          <a:xfrm>
            <a:off x="4606925" y="3327400"/>
            <a:ext cx="2978150" cy="2654300"/>
          </a:xfrm>
        </p:spPr>
        <p:txBody>
          <a:bodyPr rIns="0"/>
          <a:lstStyle>
            <a:lvl1pPr marL="171450" indent="-171450">
              <a:lnSpc>
                <a:spcPct val="100000"/>
              </a:lnSpc>
              <a:spcAft>
                <a:spcPts val="1200"/>
              </a:spcAft>
              <a:buFontTx/>
              <a:buBlip>
                <a:blip r:embed="rId4"/>
              </a:buBlip>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7" name="Espace réservé du texte 3">
            <a:extLst>
              <a:ext uri="{FF2B5EF4-FFF2-40B4-BE49-F238E27FC236}">
                <a16:creationId xmlns:a16="http://schemas.microsoft.com/office/drawing/2014/main" id="{166E3DE6-BF7A-7204-D851-28A8B1C1BAC1}"/>
              </a:ext>
            </a:extLst>
          </p:cNvPr>
          <p:cNvSpPr>
            <a:spLocks noGrp="1"/>
          </p:cNvSpPr>
          <p:nvPr>
            <p:ph type="body" sz="quarter" idx="22" hasCustomPrompt="1"/>
          </p:nvPr>
        </p:nvSpPr>
        <p:spPr>
          <a:xfrm>
            <a:off x="8407400" y="3327400"/>
            <a:ext cx="2978150" cy="2654300"/>
          </a:xfrm>
        </p:spPr>
        <p:txBody>
          <a:bodyPr rIns="0"/>
          <a:lstStyle>
            <a:lvl1pPr marL="171450" indent="-171450">
              <a:lnSpc>
                <a:spcPct val="100000"/>
              </a:lnSpc>
              <a:spcAft>
                <a:spcPts val="1200"/>
              </a:spcAft>
              <a:buFontTx/>
              <a:buBlip>
                <a:blip r:embed="rId4"/>
              </a:buBlip>
              <a:defRPr sz="1200" b="0">
                <a:solidFill>
                  <a:schemeClr val="bg1"/>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5" name="Espace réservé du texte 6">
            <a:extLst>
              <a:ext uri="{FF2B5EF4-FFF2-40B4-BE49-F238E27FC236}">
                <a16:creationId xmlns:a16="http://schemas.microsoft.com/office/drawing/2014/main" id="{BBD9447C-FDFD-135A-E793-C8D1E2BDBC5E}"/>
              </a:ext>
            </a:extLst>
          </p:cNvPr>
          <p:cNvSpPr>
            <a:spLocks noGrp="1"/>
          </p:cNvSpPr>
          <p:nvPr>
            <p:ph type="body" sz="quarter" idx="32" hasCustomPrompt="1"/>
          </p:nvPr>
        </p:nvSpPr>
        <p:spPr>
          <a:xfrm>
            <a:off x="806449"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sp>
        <p:nvSpPr>
          <p:cNvPr id="6" name="Espace réservé du texte 6">
            <a:extLst>
              <a:ext uri="{FF2B5EF4-FFF2-40B4-BE49-F238E27FC236}">
                <a16:creationId xmlns:a16="http://schemas.microsoft.com/office/drawing/2014/main" id="{941CFC6C-8BFC-BE49-5C42-515BB58C9478}"/>
              </a:ext>
            </a:extLst>
          </p:cNvPr>
          <p:cNvSpPr>
            <a:spLocks noGrp="1"/>
          </p:cNvSpPr>
          <p:nvPr>
            <p:ph type="body" sz="quarter" idx="33" hasCustomPrompt="1"/>
          </p:nvPr>
        </p:nvSpPr>
        <p:spPr>
          <a:xfrm>
            <a:off x="4606925"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sp>
        <p:nvSpPr>
          <p:cNvPr id="8" name="Espace réservé du texte 6">
            <a:extLst>
              <a:ext uri="{FF2B5EF4-FFF2-40B4-BE49-F238E27FC236}">
                <a16:creationId xmlns:a16="http://schemas.microsoft.com/office/drawing/2014/main" id="{1B7FDCB9-0108-851F-9DBD-E48C350F644F}"/>
              </a:ext>
            </a:extLst>
          </p:cNvPr>
          <p:cNvSpPr>
            <a:spLocks noGrp="1"/>
          </p:cNvSpPr>
          <p:nvPr>
            <p:ph type="body" sz="quarter" idx="34" hasCustomPrompt="1"/>
          </p:nvPr>
        </p:nvSpPr>
        <p:spPr>
          <a:xfrm>
            <a:off x="8407400"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pic>
        <p:nvPicPr>
          <p:cNvPr id="17" name="Image 16">
            <a:extLst>
              <a:ext uri="{FF2B5EF4-FFF2-40B4-BE49-F238E27FC236}">
                <a16:creationId xmlns:a16="http://schemas.microsoft.com/office/drawing/2014/main" id="{12B86DC3-CA1C-1628-207F-3F979A68C31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Tree>
    <p:extLst>
      <p:ext uri="{BB962C8B-B14F-4D97-AF65-F5344CB8AC3E}">
        <p14:creationId xmlns:p14="http://schemas.microsoft.com/office/powerpoint/2010/main" val="105623519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rois colonnes picto + titre surligné + texte">
    <p:bg>
      <p:bgPr>
        <a:solidFill>
          <a:schemeClr val="accent1"/>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8A7A2E2-EBEB-6032-7533-2A7B73CACDA1}"/>
              </a:ext>
            </a:extLst>
          </p:cNvPr>
          <p:cNvSpPr/>
          <p:nvPr userDrawn="1"/>
        </p:nvSpPr>
        <p:spPr>
          <a:xfrm>
            <a:off x="0" y="1"/>
            <a:ext cx="12191404" cy="6857999"/>
          </a:xfrm>
          <a:custGeom>
            <a:avLst/>
            <a:gdLst>
              <a:gd name="connsiteX0" fmla="*/ 12191404 w 12191404"/>
              <a:gd name="connsiteY0" fmla="*/ 6050795 h 6870759"/>
              <a:gd name="connsiteX1" fmla="*/ 12191404 w 12191404"/>
              <a:gd name="connsiteY1" fmla="*/ 6851603 h 6870759"/>
              <a:gd name="connsiteX2" fmla="*/ 12059222 w 12191404"/>
              <a:gd name="connsiteY2" fmla="*/ 6870759 h 6870759"/>
              <a:gd name="connsiteX3" fmla="*/ 8164953 w 12191404"/>
              <a:gd name="connsiteY3" fmla="*/ 6870759 h 6870759"/>
              <a:gd name="connsiteX4" fmla="*/ 12191404 w 12191404"/>
              <a:gd name="connsiteY4" fmla="*/ 265429 h 6870759"/>
              <a:gd name="connsiteX5" fmla="*/ 12191404 w 12191404"/>
              <a:gd name="connsiteY5" fmla="*/ 1000862 h 6870759"/>
              <a:gd name="connsiteX6" fmla="*/ 1962914 w 12191404"/>
              <a:gd name="connsiteY6" fmla="*/ 6870759 h 6870759"/>
              <a:gd name="connsiteX7" fmla="*/ 1669940 w 12191404"/>
              <a:gd name="connsiteY7" fmla="*/ 6870759 h 6870759"/>
              <a:gd name="connsiteX8" fmla="*/ 5043696 w 12191404"/>
              <a:gd name="connsiteY8" fmla="*/ 0 h 6870759"/>
              <a:gd name="connsiteX9" fmla="*/ 5315291 w 12191404"/>
              <a:gd name="connsiteY9" fmla="*/ 0 h 6870759"/>
              <a:gd name="connsiteX10" fmla="*/ 51405 w 12191404"/>
              <a:gd name="connsiteY10" fmla="*/ 6870759 h 6870759"/>
              <a:gd name="connsiteX11" fmla="*/ 0 w 12191404"/>
              <a:gd name="connsiteY11" fmla="*/ 6870759 h 6870759"/>
              <a:gd name="connsiteX12" fmla="*/ 0 w 12191404"/>
              <a:gd name="connsiteY12" fmla="*/ 6858776 h 6870759"/>
              <a:gd name="connsiteX13" fmla="*/ 1437362 w 12191404"/>
              <a:gd name="connsiteY13" fmla="*/ 0 h 6870759"/>
              <a:gd name="connsiteX14" fmla="*/ 1534866 w 12191404"/>
              <a:gd name="connsiteY14" fmla="*/ 0 h 6870759"/>
              <a:gd name="connsiteX15" fmla="*/ 0 w 12191404"/>
              <a:gd name="connsiteY15" fmla="*/ 4542091 h 6870759"/>
              <a:gd name="connsiteX16" fmla="*/ 0 w 12191404"/>
              <a:gd name="connsiteY16" fmla="*/ 4397273 h 687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404" h="6870759">
                <a:moveTo>
                  <a:pt x="12191404" y="6050795"/>
                </a:moveTo>
                <a:lnTo>
                  <a:pt x="12191404" y="6851603"/>
                </a:lnTo>
                <a:lnTo>
                  <a:pt x="12059222" y="6870759"/>
                </a:lnTo>
                <a:lnTo>
                  <a:pt x="8164953" y="6870759"/>
                </a:lnTo>
                <a:close/>
                <a:moveTo>
                  <a:pt x="12191404" y="265429"/>
                </a:moveTo>
                <a:lnTo>
                  <a:pt x="12191404" y="1000862"/>
                </a:lnTo>
                <a:lnTo>
                  <a:pt x="1962914" y="6870759"/>
                </a:lnTo>
                <a:lnTo>
                  <a:pt x="1669940" y="6870759"/>
                </a:lnTo>
                <a:close/>
                <a:moveTo>
                  <a:pt x="5043696" y="0"/>
                </a:moveTo>
                <a:lnTo>
                  <a:pt x="5315291" y="0"/>
                </a:lnTo>
                <a:lnTo>
                  <a:pt x="51405" y="6870759"/>
                </a:lnTo>
                <a:lnTo>
                  <a:pt x="0" y="6870759"/>
                </a:lnTo>
                <a:lnTo>
                  <a:pt x="0" y="6858776"/>
                </a:lnTo>
                <a:close/>
                <a:moveTo>
                  <a:pt x="1437362" y="0"/>
                </a:moveTo>
                <a:lnTo>
                  <a:pt x="1534866" y="0"/>
                </a:lnTo>
                <a:lnTo>
                  <a:pt x="0" y="4542091"/>
                </a:lnTo>
                <a:lnTo>
                  <a:pt x="0" y="4397273"/>
                </a:lnTo>
                <a:close/>
              </a:path>
            </a:pathLst>
          </a:custGeom>
          <a:solidFill>
            <a:srgbClr val="006EB7"/>
          </a:solidFill>
        </p:spPr>
        <p:txBody>
          <a:bodyPr wrap="square" lIns="0" tIns="0" rIns="0" bIns="0" rtlCol="0">
            <a:no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0" sz="1989" b="0" i="0" u="none" strike="noStrike" kern="1200" cap="none" spc="0" normalizeH="0" baseline="0" noProof="0">
              <a:ln>
                <a:noFill/>
              </a:ln>
              <a:solidFill>
                <a:srgbClr val="5A5A5A"/>
              </a:solidFill>
              <a:effectLst/>
              <a:uLnTx/>
              <a:uFillTx/>
              <a:latin typeface="Century Gothic"/>
              <a:ea typeface="+mn-ea"/>
              <a:cs typeface="+mn-cs"/>
            </a:endParaRPr>
          </a:p>
        </p:txBody>
      </p:sp>
      <p:sp>
        <p:nvSpPr>
          <p:cNvPr id="10" name="Rectangle 9">
            <a:extLst>
              <a:ext uri="{FF2B5EF4-FFF2-40B4-BE49-F238E27FC236}">
                <a16:creationId xmlns:a16="http://schemas.microsoft.com/office/drawing/2014/main" id="{026723B6-EC71-1068-16F7-B1155D2BE58A}"/>
              </a:ext>
            </a:extLst>
          </p:cNvPr>
          <p:cNvSpPr/>
          <p:nvPr userDrawn="1"/>
        </p:nvSpPr>
        <p:spPr>
          <a:xfrm>
            <a:off x="177990" y="173426"/>
            <a:ext cx="11836020" cy="6511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pied de page 4">
            <a:extLst>
              <a:ext uri="{FF2B5EF4-FFF2-40B4-BE49-F238E27FC236}">
                <a16:creationId xmlns:a16="http://schemas.microsoft.com/office/drawing/2014/main" id="{909AD0E7-04D9-0332-D8E7-4EAD5DF0BFF6}"/>
              </a:ext>
            </a:extLst>
          </p:cNvPr>
          <p:cNvSpPr>
            <a:spLocks noGrp="1"/>
          </p:cNvSpPr>
          <p:nvPr>
            <p:ph type="ftr" sz="quarter" idx="11"/>
          </p:nvPr>
        </p:nvSpPr>
        <p:spPr>
          <a:xfrm>
            <a:off x="628065" y="6366638"/>
            <a:ext cx="5467935"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sp>
        <p:nvSpPr>
          <p:cNvPr id="15" name="Espace réservé du numéro de diapositive 5">
            <a:extLst>
              <a:ext uri="{FF2B5EF4-FFF2-40B4-BE49-F238E27FC236}">
                <a16:creationId xmlns:a16="http://schemas.microsoft.com/office/drawing/2014/main" id="{D184FD0E-31EA-D297-AAF8-AB9DFF79AE75}"/>
              </a:ext>
            </a:extLst>
          </p:cNvPr>
          <p:cNvSpPr>
            <a:spLocks noGrp="1"/>
          </p:cNvSpPr>
          <p:nvPr>
            <p:ph type="sldNum" sz="quarter" idx="12"/>
          </p:nvPr>
        </p:nvSpPr>
        <p:spPr>
          <a:xfrm>
            <a:off x="11587699" y="638335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6" name="Image 15">
            <a:extLst>
              <a:ext uri="{FF2B5EF4-FFF2-40B4-BE49-F238E27FC236}">
                <a16:creationId xmlns:a16="http://schemas.microsoft.com/office/drawing/2014/main" id="{B8A522B8-34AD-9BC6-24C8-0016BC26F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35953"/>
            <a:ext cx="278204" cy="278204"/>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10652831" cy="580497"/>
          </a:xfrm>
        </p:spPr>
        <p:txBody>
          <a:bodyPr/>
          <a:lstStyle>
            <a:lvl1pPr>
              <a:defRPr sz="2000"/>
            </a:lvl1pPr>
          </a:lstStyle>
          <a:p>
            <a:r>
              <a:rPr lang="fr-FR"/>
              <a:t>Ceci est un exemple sur une ou deux lignes qui comporte de nombreux mots</a:t>
            </a:r>
          </a:p>
        </p:txBody>
      </p:sp>
      <p:sp>
        <p:nvSpPr>
          <p:cNvPr id="22" name="Espace réservé pour une image  21">
            <a:extLst>
              <a:ext uri="{FF2B5EF4-FFF2-40B4-BE49-F238E27FC236}">
                <a16:creationId xmlns:a16="http://schemas.microsoft.com/office/drawing/2014/main" id="{BAAB6F83-7ED6-C097-6EB0-73E956D147EF}"/>
              </a:ext>
            </a:extLst>
          </p:cNvPr>
          <p:cNvSpPr>
            <a:spLocks noGrp="1"/>
          </p:cNvSpPr>
          <p:nvPr>
            <p:ph type="pic" sz="quarter" idx="17" hasCustomPrompt="1"/>
          </p:nvPr>
        </p:nvSpPr>
        <p:spPr>
          <a:xfrm>
            <a:off x="806450" y="1742624"/>
            <a:ext cx="914400" cy="914400"/>
          </a:xfrm>
        </p:spPr>
        <p:txBody>
          <a:bodyPr rIns="0">
            <a:normAutofit/>
          </a:bodyPr>
          <a:lstStyle>
            <a:lvl1pPr algn="ctr">
              <a:defRPr sz="900" i="1">
                <a:solidFill>
                  <a:srgbClr val="5A5A5A"/>
                </a:solidFill>
              </a:defRPr>
            </a:lvl1pPr>
          </a:lstStyle>
          <a:p>
            <a:r>
              <a:rPr lang="fr-FR"/>
              <a:t>pictogramme</a:t>
            </a:r>
          </a:p>
        </p:txBody>
      </p:sp>
      <p:sp>
        <p:nvSpPr>
          <p:cNvPr id="23" name="Espace réservé pour une image  21">
            <a:extLst>
              <a:ext uri="{FF2B5EF4-FFF2-40B4-BE49-F238E27FC236}">
                <a16:creationId xmlns:a16="http://schemas.microsoft.com/office/drawing/2014/main" id="{6F67C8AF-7E81-98C7-0F80-A2C7A758E6C7}"/>
              </a:ext>
            </a:extLst>
          </p:cNvPr>
          <p:cNvSpPr>
            <a:spLocks noGrp="1"/>
          </p:cNvSpPr>
          <p:nvPr>
            <p:ph type="pic" sz="quarter" idx="18" hasCustomPrompt="1"/>
          </p:nvPr>
        </p:nvSpPr>
        <p:spPr>
          <a:xfrm>
            <a:off x="4606925" y="1742624"/>
            <a:ext cx="914400" cy="914400"/>
          </a:xfrm>
        </p:spPr>
        <p:txBody>
          <a:bodyPr rIns="0">
            <a:normAutofit/>
          </a:bodyPr>
          <a:lstStyle>
            <a:lvl1pPr algn="ctr">
              <a:defRPr sz="900" i="1">
                <a:solidFill>
                  <a:srgbClr val="5A5A5A"/>
                </a:solidFill>
              </a:defRPr>
            </a:lvl1pPr>
          </a:lstStyle>
          <a:p>
            <a:r>
              <a:rPr lang="fr-FR"/>
              <a:t>pictogramme</a:t>
            </a:r>
          </a:p>
        </p:txBody>
      </p:sp>
      <p:sp>
        <p:nvSpPr>
          <p:cNvPr id="24" name="Espace réservé pour une image  21">
            <a:extLst>
              <a:ext uri="{FF2B5EF4-FFF2-40B4-BE49-F238E27FC236}">
                <a16:creationId xmlns:a16="http://schemas.microsoft.com/office/drawing/2014/main" id="{EFFFD3AA-C071-AC74-847E-CAD5177F2DC1}"/>
              </a:ext>
            </a:extLst>
          </p:cNvPr>
          <p:cNvSpPr>
            <a:spLocks noGrp="1"/>
          </p:cNvSpPr>
          <p:nvPr>
            <p:ph type="pic" sz="quarter" idx="19" hasCustomPrompt="1"/>
          </p:nvPr>
        </p:nvSpPr>
        <p:spPr>
          <a:xfrm>
            <a:off x="8407400" y="1742624"/>
            <a:ext cx="914400" cy="914400"/>
          </a:xfrm>
        </p:spPr>
        <p:txBody>
          <a:bodyPr rIns="0">
            <a:normAutofit/>
          </a:bodyPr>
          <a:lstStyle>
            <a:lvl1pPr algn="ctr">
              <a:defRPr sz="900" i="1">
                <a:solidFill>
                  <a:srgbClr val="5A5A5A"/>
                </a:solidFill>
              </a:defRPr>
            </a:lvl1pPr>
          </a:lstStyle>
          <a:p>
            <a:r>
              <a:rPr lang="fr-FR"/>
              <a:t>pictogramme</a:t>
            </a:r>
          </a:p>
        </p:txBody>
      </p:sp>
      <p:sp>
        <p:nvSpPr>
          <p:cNvPr id="4" name="Espace réservé du texte 3">
            <a:extLst>
              <a:ext uri="{FF2B5EF4-FFF2-40B4-BE49-F238E27FC236}">
                <a16:creationId xmlns:a16="http://schemas.microsoft.com/office/drawing/2014/main" id="{40CEC0E2-868D-FD5C-21A8-763AD2BD945F}"/>
              </a:ext>
            </a:extLst>
          </p:cNvPr>
          <p:cNvSpPr>
            <a:spLocks noGrp="1"/>
          </p:cNvSpPr>
          <p:nvPr>
            <p:ph type="body" sz="quarter" idx="20" hasCustomPrompt="1"/>
          </p:nvPr>
        </p:nvSpPr>
        <p:spPr>
          <a:xfrm>
            <a:off x="806450" y="3327400"/>
            <a:ext cx="2978150" cy="2654300"/>
          </a:xfrm>
        </p:spPr>
        <p:txBody>
          <a:bodyPr rIns="0"/>
          <a:lstStyle>
            <a:lvl1pPr marL="171450" indent="-171450">
              <a:lnSpc>
                <a:spcPct val="100000"/>
              </a:lnSpc>
              <a:spcAft>
                <a:spcPts val="1200"/>
              </a:spcAft>
              <a:buFontTx/>
              <a:buBlip>
                <a:blip r:embed="rId3"/>
              </a:buBlip>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3" name="Espace réservé du texte 3">
            <a:extLst>
              <a:ext uri="{FF2B5EF4-FFF2-40B4-BE49-F238E27FC236}">
                <a16:creationId xmlns:a16="http://schemas.microsoft.com/office/drawing/2014/main" id="{1E6E97FB-9961-F763-EC4A-71BFCB6D166A}"/>
              </a:ext>
            </a:extLst>
          </p:cNvPr>
          <p:cNvSpPr>
            <a:spLocks noGrp="1"/>
          </p:cNvSpPr>
          <p:nvPr>
            <p:ph type="body" sz="quarter" idx="21" hasCustomPrompt="1"/>
          </p:nvPr>
        </p:nvSpPr>
        <p:spPr>
          <a:xfrm>
            <a:off x="4606925" y="3327400"/>
            <a:ext cx="2978150" cy="2654300"/>
          </a:xfrm>
        </p:spPr>
        <p:txBody>
          <a:bodyPr rIns="0"/>
          <a:lstStyle>
            <a:lvl1pPr marL="171450" indent="-171450">
              <a:lnSpc>
                <a:spcPct val="100000"/>
              </a:lnSpc>
              <a:spcAft>
                <a:spcPts val="1200"/>
              </a:spcAft>
              <a:buFontTx/>
              <a:buBlip>
                <a:blip r:embed="rId3"/>
              </a:buBlip>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7" name="Espace réservé du texte 3">
            <a:extLst>
              <a:ext uri="{FF2B5EF4-FFF2-40B4-BE49-F238E27FC236}">
                <a16:creationId xmlns:a16="http://schemas.microsoft.com/office/drawing/2014/main" id="{166E3DE6-BF7A-7204-D851-28A8B1C1BAC1}"/>
              </a:ext>
            </a:extLst>
          </p:cNvPr>
          <p:cNvSpPr>
            <a:spLocks noGrp="1"/>
          </p:cNvSpPr>
          <p:nvPr>
            <p:ph type="body" sz="quarter" idx="22" hasCustomPrompt="1"/>
          </p:nvPr>
        </p:nvSpPr>
        <p:spPr>
          <a:xfrm>
            <a:off x="8407400" y="3327400"/>
            <a:ext cx="2978150" cy="2654300"/>
          </a:xfrm>
        </p:spPr>
        <p:txBody>
          <a:bodyPr rIns="0"/>
          <a:lstStyle>
            <a:lvl1pPr marL="171450" indent="-171450">
              <a:lnSpc>
                <a:spcPct val="100000"/>
              </a:lnSpc>
              <a:spcAft>
                <a:spcPts val="1200"/>
              </a:spcAft>
              <a:buFontTx/>
              <a:buBlip>
                <a:blip r:embed="rId3"/>
              </a:buBlip>
              <a:defRPr sz="1200" b="0">
                <a:solidFill>
                  <a:srgbClr val="5A5A5A"/>
                </a:solidFill>
              </a:defRPr>
            </a:lvl1pPr>
            <a:lvl2pPr>
              <a:defRPr sz="1200" b="0">
                <a:solidFill>
                  <a:srgbClr val="5A5A5A"/>
                </a:solidFill>
              </a:defRPr>
            </a:lvl2pPr>
          </a:lstStyle>
          <a:p>
            <a:pPr lvl="0"/>
            <a:r>
              <a:rPr lang="fr-FR"/>
              <a:t>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a:t>
            </a:r>
            <a:r>
              <a:rPr lang="fr-FR" err="1"/>
              <a:t>sed</a:t>
            </a:r>
            <a:r>
              <a:rPr lang="fr-FR"/>
              <a:t> do </a:t>
            </a:r>
            <a:r>
              <a:rPr lang="fr-FR" err="1"/>
              <a:t>eiusmod</a:t>
            </a:r>
            <a:r>
              <a:rPr lang="fr-FR"/>
              <a:t> </a:t>
            </a:r>
            <a:r>
              <a:rPr lang="fr-FR" err="1"/>
              <a:t>tempor</a:t>
            </a:r>
            <a:r>
              <a:rPr lang="fr-FR"/>
              <a:t> </a:t>
            </a:r>
            <a:r>
              <a:rPr lang="fr-FR" err="1"/>
              <a:t>incididunt</a:t>
            </a:r>
            <a:r>
              <a:rPr lang="fr-FR"/>
              <a:t>. </a:t>
            </a:r>
          </a:p>
          <a:p>
            <a:pPr lvl="0"/>
            <a:r>
              <a:rPr lang="fr-FR"/>
              <a:t>ut </a:t>
            </a:r>
            <a:r>
              <a:rPr lang="fr-FR" err="1"/>
              <a:t>labore</a:t>
            </a:r>
            <a:r>
              <a:rPr lang="fr-FR"/>
              <a:t> et </a:t>
            </a:r>
            <a:r>
              <a:rPr lang="fr-FR" err="1"/>
              <a:t>dolore</a:t>
            </a:r>
            <a:r>
              <a:rPr lang="fr-FR"/>
              <a:t> magna </a:t>
            </a:r>
            <a:r>
              <a:rPr lang="fr-FR" err="1"/>
              <a:t>aliqua</a:t>
            </a:r>
            <a:r>
              <a:rPr lang="fr-FR"/>
              <a:t>. Ut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exercitation</a:t>
            </a:r>
            <a:r>
              <a:rPr lang="fr-FR"/>
              <a:t> </a:t>
            </a:r>
            <a:r>
              <a:rPr lang="fr-FR" err="1"/>
              <a:t>ullamco</a:t>
            </a:r>
            <a:r>
              <a:rPr lang="fr-FR"/>
              <a:t> </a:t>
            </a:r>
            <a:r>
              <a:rPr lang="fr-FR" err="1"/>
              <a:t>laboris</a:t>
            </a:r>
            <a:r>
              <a:rPr lang="fr-FR"/>
              <a:t> </a:t>
            </a:r>
            <a:r>
              <a:rPr lang="fr-FR" err="1"/>
              <a:t>nisi</a:t>
            </a:r>
            <a:r>
              <a:rPr lang="fr-FR"/>
              <a:t> ut </a:t>
            </a:r>
            <a:r>
              <a:rPr lang="fr-FR" err="1"/>
              <a:t>aliquip</a:t>
            </a:r>
            <a:r>
              <a:rPr lang="fr-FR"/>
              <a:t> ex </a:t>
            </a:r>
            <a:r>
              <a:rPr lang="fr-FR" err="1"/>
              <a:t>ea</a:t>
            </a:r>
            <a:r>
              <a:rPr lang="fr-FR"/>
              <a:t>. </a:t>
            </a:r>
          </a:p>
          <a:p>
            <a:pPr lvl="0"/>
            <a:r>
              <a:rPr lang="fr-FR"/>
              <a:t>commodo </a:t>
            </a:r>
            <a:r>
              <a:rPr lang="fr-FR" err="1"/>
              <a:t>consequat</a:t>
            </a:r>
            <a:r>
              <a:rPr lang="fr-FR"/>
              <a:t>. Duis </a:t>
            </a:r>
            <a:r>
              <a:rPr lang="fr-FR" err="1"/>
              <a:t>aute</a:t>
            </a:r>
            <a:r>
              <a:rPr lang="fr-FR"/>
              <a:t> </a:t>
            </a:r>
            <a:r>
              <a:rPr lang="fr-FR" err="1"/>
              <a:t>irure</a:t>
            </a:r>
            <a:r>
              <a:rPr lang="fr-FR"/>
              <a:t> </a:t>
            </a:r>
            <a:r>
              <a:rPr lang="fr-FR" err="1"/>
              <a:t>dolor</a:t>
            </a:r>
            <a:r>
              <a:rPr lang="fr-FR"/>
              <a:t> in </a:t>
            </a:r>
            <a:r>
              <a:rPr lang="fr-FR" err="1"/>
              <a:t>reprehenderit</a:t>
            </a:r>
            <a:r>
              <a:rPr lang="fr-FR"/>
              <a:t> in </a:t>
            </a:r>
            <a:r>
              <a:rPr lang="fr-FR" err="1"/>
              <a:t>voluptate</a:t>
            </a:r>
            <a:r>
              <a:rPr lang="fr-FR"/>
              <a:t> </a:t>
            </a:r>
            <a:r>
              <a:rPr lang="fr-FR" err="1"/>
              <a:t>velit</a:t>
            </a:r>
            <a:r>
              <a:rPr lang="fr-FR"/>
              <a:t> esse </a:t>
            </a:r>
            <a:r>
              <a:rPr lang="fr-FR" err="1"/>
              <a:t>cillum</a:t>
            </a:r>
            <a:r>
              <a:rPr lang="fr-FR"/>
              <a:t>.</a:t>
            </a:r>
          </a:p>
        </p:txBody>
      </p:sp>
      <p:sp>
        <p:nvSpPr>
          <p:cNvPr id="5" name="Espace réservé du texte 6">
            <a:extLst>
              <a:ext uri="{FF2B5EF4-FFF2-40B4-BE49-F238E27FC236}">
                <a16:creationId xmlns:a16="http://schemas.microsoft.com/office/drawing/2014/main" id="{BBD9447C-FDFD-135A-E793-C8D1E2BDBC5E}"/>
              </a:ext>
            </a:extLst>
          </p:cNvPr>
          <p:cNvSpPr>
            <a:spLocks noGrp="1"/>
          </p:cNvSpPr>
          <p:nvPr>
            <p:ph type="body" sz="quarter" idx="32" hasCustomPrompt="1"/>
          </p:nvPr>
        </p:nvSpPr>
        <p:spPr>
          <a:xfrm>
            <a:off x="806449"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sp>
        <p:nvSpPr>
          <p:cNvPr id="6" name="Espace réservé du texte 6">
            <a:extLst>
              <a:ext uri="{FF2B5EF4-FFF2-40B4-BE49-F238E27FC236}">
                <a16:creationId xmlns:a16="http://schemas.microsoft.com/office/drawing/2014/main" id="{941CFC6C-8BFC-BE49-5C42-515BB58C9478}"/>
              </a:ext>
            </a:extLst>
          </p:cNvPr>
          <p:cNvSpPr>
            <a:spLocks noGrp="1"/>
          </p:cNvSpPr>
          <p:nvPr>
            <p:ph type="body" sz="quarter" idx="33" hasCustomPrompt="1"/>
          </p:nvPr>
        </p:nvSpPr>
        <p:spPr>
          <a:xfrm>
            <a:off x="4606925"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sp>
        <p:nvSpPr>
          <p:cNvPr id="8" name="Espace réservé du texte 6">
            <a:extLst>
              <a:ext uri="{FF2B5EF4-FFF2-40B4-BE49-F238E27FC236}">
                <a16:creationId xmlns:a16="http://schemas.microsoft.com/office/drawing/2014/main" id="{1B7FDCB9-0108-851F-9DBD-E48C350F644F}"/>
              </a:ext>
            </a:extLst>
          </p:cNvPr>
          <p:cNvSpPr>
            <a:spLocks noGrp="1"/>
          </p:cNvSpPr>
          <p:nvPr>
            <p:ph type="body" sz="quarter" idx="34" hasCustomPrompt="1"/>
          </p:nvPr>
        </p:nvSpPr>
        <p:spPr>
          <a:xfrm>
            <a:off x="8407400" y="2790558"/>
            <a:ext cx="2978150" cy="486588"/>
          </a:xfrm>
        </p:spPr>
        <p:txBody>
          <a:bodyPr bIns="0" anchor="b" anchorCtr="0"/>
          <a:lstStyle>
            <a:lvl1pPr>
              <a:defRPr b="1" cap="none" baseline="0">
                <a:solidFill>
                  <a:schemeClr val="bg1"/>
                </a:solidFill>
                <a:highlight>
                  <a:srgbClr val="006EB8"/>
                </a:highlight>
              </a:defRPr>
            </a:lvl1pPr>
          </a:lstStyle>
          <a:p>
            <a:pPr lvl="0"/>
            <a:r>
              <a:rPr lang="fr-FR"/>
              <a:t>Sous-titre du paragraphe sur une ou deux lignes</a:t>
            </a:r>
          </a:p>
        </p:txBody>
      </p:sp>
    </p:spTree>
    <p:extLst>
      <p:ext uri="{BB962C8B-B14F-4D97-AF65-F5344CB8AC3E}">
        <p14:creationId xmlns:p14="http://schemas.microsoft.com/office/powerpoint/2010/main" val="292023106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 Bloc texte Simpl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290310" cy="737554"/>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p:nvPr>
        </p:nvSpPr>
        <p:spPr>
          <a:xfrm>
            <a:off x="806450" y="1966383"/>
            <a:ext cx="5289550" cy="3816350"/>
          </a:xfrm>
        </p:spPr>
        <p:txBody>
          <a:bodyPr/>
          <a:lstStyle>
            <a:lvl1pPr>
              <a:spcAft>
                <a:spcPts val="1200"/>
              </a:spcAft>
              <a:defRPr sz="1200">
                <a:solidFill>
                  <a:srgbClr val="5A5A5A"/>
                </a:solidFill>
              </a:defRPr>
            </a:lvl1pPr>
            <a:lvl2pPr>
              <a:defRPr sz="1200"/>
            </a:lvl2pPr>
            <a:lvl3pPr>
              <a:defRPr sz="1200"/>
            </a:lvl3pPr>
            <a:lvl4pPr>
              <a:defRPr sz="1200"/>
            </a:lvl4pPr>
            <a:lvl5pP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7772937" y="502920"/>
            <a:ext cx="3814762" cy="5852160"/>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Tree>
    <p:extLst>
      <p:ext uri="{BB962C8B-B14F-4D97-AF65-F5344CB8AC3E}">
        <p14:creationId xmlns:p14="http://schemas.microsoft.com/office/powerpoint/2010/main" val="2415914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 Chapeau +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290310" cy="834074"/>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hasCustomPrompt="1"/>
          </p:nvPr>
        </p:nvSpPr>
        <p:spPr>
          <a:xfrm>
            <a:off x="806450" y="1653114"/>
            <a:ext cx="6290310" cy="1007110"/>
          </a:xfrm>
        </p:spPr>
        <p:txBody>
          <a:bodyPr anchor="b" anchorCtr="0"/>
          <a:lstStyle>
            <a:lvl1pPr>
              <a:defRPr sz="1200" b="1">
                <a:solidFill>
                  <a:schemeClr val="accent2"/>
                </a:solidFill>
              </a:defRPr>
            </a:lvl1pPr>
            <a:lvl2pPr>
              <a:defRPr b="0">
                <a:solidFill>
                  <a:srgbClr val="5A5A5A"/>
                </a:solidFill>
              </a:defRPr>
            </a:lvl2pPr>
          </a:lstStyle>
          <a:p>
            <a:pPr lvl="0"/>
            <a:r>
              <a:rPr lang="fr-FR"/>
              <a:t>Texte de chapeau : 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r>
              <a:rPr lang="fr-FR" err="1"/>
              <a:t>Maecenas</a:t>
            </a:r>
            <a:r>
              <a:rPr lang="fr-FR"/>
              <a:t> </a:t>
            </a:r>
            <a:r>
              <a:rPr lang="fr-FR" err="1"/>
              <a:t>ligula</a:t>
            </a:r>
            <a:r>
              <a:rPr lang="fr-FR"/>
              <a:t> massa, </a:t>
            </a:r>
            <a:r>
              <a:rPr lang="fr-FR" err="1"/>
              <a:t>varius</a:t>
            </a:r>
            <a:r>
              <a:rPr lang="fr-FR"/>
              <a:t> a, semper </a:t>
            </a:r>
            <a:r>
              <a:rPr lang="fr-FR" err="1"/>
              <a:t>congue</a:t>
            </a:r>
            <a:r>
              <a:rPr lang="fr-FR"/>
              <a:t>, </a:t>
            </a:r>
            <a:r>
              <a:rPr lang="fr-FR" err="1"/>
              <a:t>euismod</a:t>
            </a:r>
            <a:r>
              <a:rPr lang="fr-FR"/>
              <a:t> non, mi. </a:t>
            </a:r>
            <a:r>
              <a:rPr lang="fr-FR" err="1"/>
              <a:t>Maecenas</a:t>
            </a:r>
            <a:r>
              <a:rPr lang="fr-FR"/>
              <a:t> porttitor congue massa. </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7772937" y="502920"/>
            <a:ext cx="3814762" cy="5852160"/>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3" name="Espace réservé du texte 10">
            <a:extLst>
              <a:ext uri="{FF2B5EF4-FFF2-40B4-BE49-F238E27FC236}">
                <a16:creationId xmlns:a16="http://schemas.microsoft.com/office/drawing/2014/main" id="{2049F8B3-9DE6-60FB-7063-831759CD401A}"/>
              </a:ext>
            </a:extLst>
          </p:cNvPr>
          <p:cNvSpPr>
            <a:spLocks noGrp="1"/>
          </p:cNvSpPr>
          <p:nvPr>
            <p:ph type="body" sz="quarter" idx="14" hasCustomPrompt="1"/>
          </p:nvPr>
        </p:nvSpPr>
        <p:spPr>
          <a:xfrm>
            <a:off x="806450" y="2829560"/>
            <a:ext cx="6290310" cy="3108960"/>
          </a:xfrm>
        </p:spPr>
        <p:txBody>
          <a:bodyPr/>
          <a:lstStyle>
            <a:lvl1pPr>
              <a:defRPr sz="1200">
                <a:solidFill>
                  <a:srgbClr val="5A5A5A"/>
                </a:solidFill>
              </a:defRPr>
            </a:lvl1pPr>
            <a:lvl2pPr>
              <a:defRPr sz="1200"/>
            </a:lvl2pPr>
            <a:lvl3pPr marL="252000">
              <a:defRPr sz="1200"/>
            </a:lvl3pPr>
          </a:lstStyle>
          <a:p>
            <a:pPr lvl="2"/>
            <a:r>
              <a:rPr lang="fr-FR" err="1"/>
              <a:t>Proin</a:t>
            </a:r>
            <a:r>
              <a:rPr lang="fr-FR"/>
              <a:t> </a:t>
            </a:r>
            <a:r>
              <a:rPr lang="fr-FR" err="1"/>
              <a:t>porttitor</a:t>
            </a:r>
            <a:r>
              <a:rPr lang="fr-FR"/>
              <a:t>, </a:t>
            </a:r>
            <a:r>
              <a:rPr lang="fr-FR" err="1"/>
              <a:t>orci</a:t>
            </a:r>
            <a:r>
              <a:rPr lang="fr-FR"/>
              <a:t> nec </a:t>
            </a:r>
            <a:r>
              <a:rPr lang="fr-FR" err="1"/>
              <a:t>nonummy</a:t>
            </a:r>
            <a:r>
              <a:rPr lang="fr-FR"/>
              <a:t> </a:t>
            </a:r>
            <a:r>
              <a:rPr lang="fr-FR" err="1"/>
              <a:t>molestie</a:t>
            </a:r>
            <a:r>
              <a:rPr lang="fr-FR"/>
              <a:t>, </a:t>
            </a:r>
            <a:r>
              <a:rPr lang="fr-FR" err="1"/>
              <a:t>enim</a:t>
            </a:r>
            <a:r>
              <a:rPr lang="fr-FR"/>
              <a:t> est </a:t>
            </a:r>
            <a:r>
              <a:rPr lang="fr-FR" err="1"/>
              <a:t>eleifend</a:t>
            </a:r>
            <a:r>
              <a:rPr lang="fr-FR"/>
              <a:t> mi, non </a:t>
            </a:r>
            <a:r>
              <a:rPr lang="fr-FR" err="1"/>
              <a:t>fermentum</a:t>
            </a:r>
            <a:r>
              <a:rPr lang="fr-FR"/>
              <a:t> diam </a:t>
            </a:r>
            <a:r>
              <a:rPr lang="fr-FR" err="1"/>
              <a:t>nisl</a:t>
            </a:r>
            <a:r>
              <a:rPr lang="fr-FR"/>
              <a:t> </a:t>
            </a:r>
            <a:r>
              <a:rPr lang="fr-FR" err="1"/>
              <a:t>sit</a:t>
            </a:r>
            <a:r>
              <a:rPr lang="fr-FR"/>
              <a:t> </a:t>
            </a:r>
            <a:r>
              <a:rPr lang="fr-FR" err="1"/>
              <a:t>amet</a:t>
            </a:r>
            <a:r>
              <a:rPr lang="fr-FR"/>
              <a:t> erat. Duis semper. </a:t>
            </a:r>
          </a:p>
          <a:p>
            <a:pPr lvl="2"/>
            <a:r>
              <a:rPr lang="fr-FR"/>
              <a:t>Duis </a:t>
            </a:r>
            <a:r>
              <a:rPr lang="fr-FR" err="1"/>
              <a:t>arcu</a:t>
            </a:r>
            <a:r>
              <a:rPr lang="fr-FR"/>
              <a:t> massa, </a:t>
            </a:r>
            <a:r>
              <a:rPr lang="fr-FR" err="1"/>
              <a:t>scelerisque</a:t>
            </a:r>
            <a:r>
              <a:rPr lang="fr-FR"/>
              <a:t> vitae, </a:t>
            </a:r>
            <a:r>
              <a:rPr lang="fr-FR" err="1"/>
              <a:t>consequat</a:t>
            </a:r>
            <a:r>
              <a:rPr lang="fr-FR"/>
              <a:t> in, pretium a, </a:t>
            </a:r>
            <a:r>
              <a:rPr lang="fr-FR" err="1"/>
              <a:t>enim</a:t>
            </a:r>
            <a:r>
              <a:rPr lang="fr-FR"/>
              <a:t>. </a:t>
            </a:r>
            <a:r>
              <a:rPr lang="fr-FR" err="1"/>
              <a:t>Pellentesque</a:t>
            </a:r>
            <a:r>
              <a:rPr lang="fr-FR"/>
              <a:t> </a:t>
            </a:r>
            <a:r>
              <a:rPr lang="fr-FR" err="1"/>
              <a:t>congue</a:t>
            </a:r>
            <a:r>
              <a:rPr lang="fr-FR"/>
              <a:t>. </a:t>
            </a:r>
          </a:p>
          <a:p>
            <a:pPr lvl="2"/>
            <a:r>
              <a:rPr lang="fr-FR"/>
              <a:t>Ut in </a:t>
            </a:r>
            <a:r>
              <a:rPr lang="fr-FR" err="1"/>
              <a:t>risus</a:t>
            </a:r>
            <a:r>
              <a:rPr lang="fr-FR"/>
              <a:t> </a:t>
            </a:r>
            <a:r>
              <a:rPr lang="fr-FR" err="1"/>
              <a:t>volutpat</a:t>
            </a:r>
            <a:r>
              <a:rPr lang="fr-FR"/>
              <a:t> libero </a:t>
            </a:r>
            <a:r>
              <a:rPr lang="fr-FR" err="1"/>
              <a:t>pharetra</a:t>
            </a:r>
            <a:r>
              <a:rPr lang="fr-FR"/>
              <a:t> </a:t>
            </a:r>
            <a:r>
              <a:rPr lang="fr-FR" err="1"/>
              <a:t>tempor</a:t>
            </a:r>
            <a:r>
              <a:rPr lang="fr-FR"/>
              <a:t>. Cras </a:t>
            </a:r>
            <a:r>
              <a:rPr lang="fr-FR" err="1"/>
              <a:t>vestibulum</a:t>
            </a:r>
            <a:r>
              <a:rPr lang="fr-FR"/>
              <a:t> bibendum </a:t>
            </a:r>
            <a:r>
              <a:rPr lang="fr-FR" err="1"/>
              <a:t>augue</a:t>
            </a:r>
            <a:r>
              <a:rPr lang="fr-FR"/>
              <a:t>. </a:t>
            </a:r>
          </a:p>
          <a:p>
            <a:pPr lvl="2"/>
            <a:r>
              <a:rPr lang="fr-FR" err="1"/>
              <a:t>Praesent</a:t>
            </a:r>
            <a:r>
              <a:rPr lang="fr-FR"/>
              <a:t> </a:t>
            </a:r>
            <a:r>
              <a:rPr lang="fr-FR" err="1"/>
              <a:t>egestas</a:t>
            </a:r>
            <a:r>
              <a:rPr lang="fr-FR"/>
              <a:t> </a:t>
            </a:r>
            <a:r>
              <a:rPr lang="fr-FR" err="1"/>
              <a:t>leo</a:t>
            </a:r>
            <a:r>
              <a:rPr lang="fr-FR"/>
              <a:t> in </a:t>
            </a:r>
            <a:r>
              <a:rPr lang="fr-FR" err="1"/>
              <a:t>pede</a:t>
            </a:r>
            <a:r>
              <a:rPr lang="fr-FR"/>
              <a:t>. </a:t>
            </a:r>
            <a:r>
              <a:rPr lang="fr-FR" err="1"/>
              <a:t>Praesent</a:t>
            </a:r>
            <a:r>
              <a:rPr lang="fr-FR"/>
              <a:t> </a:t>
            </a:r>
            <a:r>
              <a:rPr lang="fr-FR" err="1"/>
              <a:t>blandit</a:t>
            </a:r>
            <a:r>
              <a:rPr lang="fr-FR"/>
              <a:t> </a:t>
            </a:r>
            <a:r>
              <a:rPr lang="fr-FR" err="1"/>
              <a:t>odio</a:t>
            </a:r>
            <a:r>
              <a:rPr lang="fr-FR"/>
              <a:t> eu </a:t>
            </a:r>
            <a:r>
              <a:rPr lang="fr-FR" err="1"/>
              <a:t>enim</a:t>
            </a:r>
            <a:r>
              <a:rPr lang="fr-FR"/>
              <a:t>. </a:t>
            </a:r>
            <a:r>
              <a:rPr lang="fr-FR" err="1"/>
              <a:t>Pellentesque</a:t>
            </a:r>
            <a:r>
              <a:rPr lang="fr-FR"/>
              <a:t> </a:t>
            </a:r>
            <a:r>
              <a:rPr lang="fr-FR" err="1"/>
              <a:t>sed</a:t>
            </a:r>
            <a:r>
              <a:rPr lang="fr-FR"/>
              <a:t> </a:t>
            </a:r>
            <a:r>
              <a:rPr lang="fr-FR" err="1"/>
              <a:t>dui</a:t>
            </a:r>
            <a:r>
              <a:rPr lang="fr-FR"/>
              <a:t> ut </a:t>
            </a:r>
            <a:r>
              <a:rPr lang="fr-FR" err="1"/>
              <a:t>augue</a:t>
            </a:r>
            <a:r>
              <a:rPr lang="fr-FR"/>
              <a:t> </a:t>
            </a:r>
            <a:r>
              <a:rPr lang="fr-FR" err="1"/>
              <a:t>blandit</a:t>
            </a:r>
            <a:r>
              <a:rPr lang="fr-FR"/>
              <a:t> </a:t>
            </a:r>
            <a:r>
              <a:rPr lang="fr-FR" err="1"/>
              <a:t>sodales</a:t>
            </a:r>
            <a:r>
              <a:rPr lang="fr-FR"/>
              <a:t>. </a:t>
            </a:r>
          </a:p>
          <a:p>
            <a:pPr lvl="2"/>
            <a:r>
              <a:rPr lang="fr-FR" err="1"/>
              <a:t>Vestibulum</a:t>
            </a:r>
            <a:r>
              <a:rPr lang="fr-FR"/>
              <a:t> ante ipsum </a:t>
            </a:r>
            <a:r>
              <a:rPr lang="fr-FR" err="1"/>
              <a:t>primis</a:t>
            </a:r>
            <a:r>
              <a:rPr lang="fr-FR"/>
              <a:t> in </a:t>
            </a:r>
            <a:r>
              <a:rPr lang="fr-FR" err="1"/>
              <a:t>faucibus</a:t>
            </a:r>
            <a:r>
              <a:rPr lang="fr-FR"/>
              <a:t> </a:t>
            </a:r>
            <a:r>
              <a:rPr lang="fr-FR" err="1"/>
              <a:t>orci</a:t>
            </a:r>
            <a:r>
              <a:rPr lang="fr-FR"/>
              <a:t> </a:t>
            </a:r>
            <a:r>
              <a:rPr lang="fr-FR" err="1"/>
              <a:t>luctus</a:t>
            </a:r>
            <a:r>
              <a:rPr lang="fr-FR"/>
              <a:t> et </a:t>
            </a:r>
            <a:r>
              <a:rPr lang="fr-FR" err="1"/>
              <a:t>ultrices</a:t>
            </a:r>
            <a:r>
              <a:rPr lang="fr-FR"/>
              <a:t> </a:t>
            </a:r>
            <a:r>
              <a:rPr lang="fr-FR" err="1"/>
              <a:t>posuere</a:t>
            </a:r>
            <a:r>
              <a:rPr lang="fr-FR"/>
              <a:t> </a:t>
            </a:r>
            <a:r>
              <a:rPr lang="fr-FR" err="1"/>
              <a:t>cubilia</a:t>
            </a:r>
            <a:r>
              <a:rPr lang="fr-FR"/>
              <a:t> </a:t>
            </a:r>
            <a:r>
              <a:rPr lang="fr-FR" err="1"/>
              <a:t>Curae</a:t>
            </a:r>
            <a:r>
              <a:rPr lang="fr-FR"/>
              <a:t>; </a:t>
            </a:r>
            <a:r>
              <a:rPr lang="fr-FR" err="1"/>
              <a:t>Aliquam</a:t>
            </a:r>
            <a:r>
              <a:rPr lang="fr-FR"/>
              <a:t> </a:t>
            </a:r>
            <a:r>
              <a:rPr lang="fr-FR" err="1"/>
              <a:t>nibh</a:t>
            </a:r>
            <a:r>
              <a:rPr lang="fr-FR"/>
              <a:t>. </a:t>
            </a:r>
          </a:p>
          <a:p>
            <a:pPr lvl="2"/>
            <a:r>
              <a:rPr lang="fr-FR" err="1"/>
              <a:t>Mauris</a:t>
            </a:r>
            <a:r>
              <a:rPr lang="fr-FR"/>
              <a:t> </a:t>
            </a:r>
            <a:r>
              <a:rPr lang="fr-FR" err="1"/>
              <a:t>ac</a:t>
            </a:r>
            <a:r>
              <a:rPr lang="fr-FR"/>
              <a:t> </a:t>
            </a:r>
            <a:r>
              <a:rPr lang="fr-FR" err="1"/>
              <a:t>mauris</a:t>
            </a:r>
            <a:r>
              <a:rPr lang="fr-FR"/>
              <a:t> </a:t>
            </a:r>
            <a:r>
              <a:rPr lang="fr-FR" err="1"/>
              <a:t>sed</a:t>
            </a:r>
            <a:r>
              <a:rPr lang="fr-FR"/>
              <a:t> </a:t>
            </a:r>
            <a:r>
              <a:rPr lang="fr-FR" err="1"/>
              <a:t>pede</a:t>
            </a:r>
            <a:r>
              <a:rPr lang="fr-FR"/>
              <a:t> </a:t>
            </a:r>
            <a:r>
              <a:rPr lang="fr-FR" err="1"/>
              <a:t>pellentesque</a:t>
            </a:r>
            <a:r>
              <a:rPr lang="fr-FR"/>
              <a:t> </a:t>
            </a:r>
            <a:r>
              <a:rPr lang="fr-FR" err="1"/>
              <a:t>fermentum</a:t>
            </a:r>
            <a:r>
              <a:rPr lang="fr-FR"/>
              <a:t>. </a:t>
            </a:r>
          </a:p>
        </p:txBody>
      </p:sp>
    </p:spTree>
    <p:extLst>
      <p:ext uri="{BB962C8B-B14F-4D97-AF65-F5344CB8AC3E}">
        <p14:creationId xmlns:p14="http://schemas.microsoft.com/office/powerpoint/2010/main" val="4230008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 2x titre + paragrap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290310" cy="834074"/>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hasCustomPrompt="1"/>
          </p:nvPr>
        </p:nvSpPr>
        <p:spPr>
          <a:xfrm>
            <a:off x="806450" y="1869440"/>
            <a:ext cx="6290310" cy="599440"/>
          </a:xfrm>
        </p:spPr>
        <p:txBody>
          <a:bodyPr anchor="b" anchorCtr="0"/>
          <a:lstStyle>
            <a:lvl1pPr>
              <a:defRPr sz="1400" b="1">
                <a:solidFill>
                  <a:schemeClr val="bg1"/>
                </a:solidFill>
                <a:highlight>
                  <a:srgbClr val="006EB8"/>
                </a:highlight>
              </a:defRPr>
            </a:lvl1pPr>
            <a:lvl2pPr>
              <a:defRPr b="0">
                <a:solidFill>
                  <a:srgbClr val="5A5A5A"/>
                </a:solidFill>
              </a:defRPr>
            </a:lvl2pPr>
          </a:lstStyle>
          <a:p>
            <a:pPr lvl="0"/>
            <a:r>
              <a:rPr lang="fr-FR"/>
              <a:t>Titre de paragraphe 1</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7772937" y="502920"/>
            <a:ext cx="3814762" cy="5852160"/>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3" name="Espace réservé du texte 10">
            <a:extLst>
              <a:ext uri="{FF2B5EF4-FFF2-40B4-BE49-F238E27FC236}">
                <a16:creationId xmlns:a16="http://schemas.microsoft.com/office/drawing/2014/main" id="{2049F8B3-9DE6-60FB-7063-831759CD401A}"/>
              </a:ext>
            </a:extLst>
          </p:cNvPr>
          <p:cNvSpPr>
            <a:spLocks noGrp="1"/>
          </p:cNvSpPr>
          <p:nvPr>
            <p:ph type="body" sz="quarter" idx="14" hasCustomPrompt="1"/>
          </p:nvPr>
        </p:nvSpPr>
        <p:spPr>
          <a:xfrm>
            <a:off x="806450" y="2553970"/>
            <a:ext cx="6290310" cy="104267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
        <p:nvSpPr>
          <p:cNvPr id="5" name="Espace réservé du texte 10">
            <a:extLst>
              <a:ext uri="{FF2B5EF4-FFF2-40B4-BE49-F238E27FC236}">
                <a16:creationId xmlns:a16="http://schemas.microsoft.com/office/drawing/2014/main" id="{4987FC25-C51F-3F35-7972-959A9F357251}"/>
              </a:ext>
            </a:extLst>
          </p:cNvPr>
          <p:cNvSpPr>
            <a:spLocks noGrp="1"/>
          </p:cNvSpPr>
          <p:nvPr>
            <p:ph type="body" sz="quarter" idx="15" hasCustomPrompt="1"/>
          </p:nvPr>
        </p:nvSpPr>
        <p:spPr>
          <a:xfrm>
            <a:off x="806450" y="4053840"/>
            <a:ext cx="6290310" cy="599440"/>
          </a:xfrm>
        </p:spPr>
        <p:txBody>
          <a:bodyPr anchor="b" anchorCtr="0"/>
          <a:lstStyle>
            <a:lvl1pPr>
              <a:defRPr sz="1400" b="1">
                <a:solidFill>
                  <a:schemeClr val="bg1"/>
                </a:solidFill>
                <a:highlight>
                  <a:srgbClr val="006EB8"/>
                </a:highlight>
              </a:defRPr>
            </a:lvl1pPr>
            <a:lvl2pPr>
              <a:defRPr b="0">
                <a:solidFill>
                  <a:srgbClr val="5A5A5A"/>
                </a:solidFill>
              </a:defRPr>
            </a:lvl2pPr>
          </a:lstStyle>
          <a:p>
            <a:pPr lvl="0"/>
            <a:r>
              <a:rPr lang="fr-FR"/>
              <a:t>Titre de paragraphe 1</a:t>
            </a:r>
          </a:p>
        </p:txBody>
      </p:sp>
      <p:sp>
        <p:nvSpPr>
          <p:cNvPr id="6" name="Espace réservé du texte 10">
            <a:extLst>
              <a:ext uri="{FF2B5EF4-FFF2-40B4-BE49-F238E27FC236}">
                <a16:creationId xmlns:a16="http://schemas.microsoft.com/office/drawing/2014/main" id="{C3688280-6737-8F70-B8D2-2AB91341B4CA}"/>
              </a:ext>
            </a:extLst>
          </p:cNvPr>
          <p:cNvSpPr>
            <a:spLocks noGrp="1"/>
          </p:cNvSpPr>
          <p:nvPr>
            <p:ph type="body" sz="quarter" idx="16" hasCustomPrompt="1"/>
          </p:nvPr>
        </p:nvSpPr>
        <p:spPr>
          <a:xfrm>
            <a:off x="806450" y="4738370"/>
            <a:ext cx="6290310" cy="104267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Tree>
    <p:extLst>
      <p:ext uri="{BB962C8B-B14F-4D97-AF65-F5344CB8AC3E}">
        <p14:creationId xmlns:p14="http://schemas.microsoft.com/office/powerpoint/2010/main" val="117242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 2x titre + paragrap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290310" cy="834074"/>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hasCustomPrompt="1"/>
          </p:nvPr>
        </p:nvSpPr>
        <p:spPr>
          <a:xfrm>
            <a:off x="806450" y="1869440"/>
            <a:ext cx="6290310" cy="599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7772937" y="502920"/>
            <a:ext cx="3814762" cy="5852160"/>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3" name="Espace réservé du texte 10">
            <a:extLst>
              <a:ext uri="{FF2B5EF4-FFF2-40B4-BE49-F238E27FC236}">
                <a16:creationId xmlns:a16="http://schemas.microsoft.com/office/drawing/2014/main" id="{2049F8B3-9DE6-60FB-7063-831759CD401A}"/>
              </a:ext>
            </a:extLst>
          </p:cNvPr>
          <p:cNvSpPr>
            <a:spLocks noGrp="1"/>
          </p:cNvSpPr>
          <p:nvPr>
            <p:ph type="body" sz="quarter" idx="14" hasCustomPrompt="1"/>
          </p:nvPr>
        </p:nvSpPr>
        <p:spPr>
          <a:xfrm>
            <a:off x="806450" y="2553970"/>
            <a:ext cx="6290310" cy="104267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
        <p:nvSpPr>
          <p:cNvPr id="5" name="Espace réservé du texte 10">
            <a:extLst>
              <a:ext uri="{FF2B5EF4-FFF2-40B4-BE49-F238E27FC236}">
                <a16:creationId xmlns:a16="http://schemas.microsoft.com/office/drawing/2014/main" id="{4987FC25-C51F-3F35-7972-959A9F357251}"/>
              </a:ext>
            </a:extLst>
          </p:cNvPr>
          <p:cNvSpPr>
            <a:spLocks noGrp="1"/>
          </p:cNvSpPr>
          <p:nvPr>
            <p:ph type="body" sz="quarter" idx="15" hasCustomPrompt="1"/>
          </p:nvPr>
        </p:nvSpPr>
        <p:spPr>
          <a:xfrm>
            <a:off x="806450" y="4053840"/>
            <a:ext cx="6290310" cy="599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6" name="Espace réservé du texte 10">
            <a:extLst>
              <a:ext uri="{FF2B5EF4-FFF2-40B4-BE49-F238E27FC236}">
                <a16:creationId xmlns:a16="http://schemas.microsoft.com/office/drawing/2014/main" id="{C3688280-6737-8F70-B8D2-2AB91341B4CA}"/>
              </a:ext>
            </a:extLst>
          </p:cNvPr>
          <p:cNvSpPr>
            <a:spLocks noGrp="1"/>
          </p:cNvSpPr>
          <p:nvPr>
            <p:ph type="body" sz="quarter" idx="16" hasCustomPrompt="1"/>
          </p:nvPr>
        </p:nvSpPr>
        <p:spPr>
          <a:xfrm>
            <a:off x="806450" y="4738370"/>
            <a:ext cx="6290310" cy="104267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Tree>
    <p:extLst>
      <p:ext uri="{BB962C8B-B14F-4D97-AF65-F5344CB8AC3E}">
        <p14:creationId xmlns:p14="http://schemas.microsoft.com/office/powerpoint/2010/main" val="1243493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 2 Colones picto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290310" cy="834074"/>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hasCustomPrompt="1"/>
          </p:nvPr>
        </p:nvSpPr>
        <p:spPr>
          <a:xfrm>
            <a:off x="806450" y="2926080"/>
            <a:ext cx="2795270" cy="472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7772937" y="502920"/>
            <a:ext cx="3814762" cy="5852160"/>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3" name="Espace réservé du texte 10">
            <a:extLst>
              <a:ext uri="{FF2B5EF4-FFF2-40B4-BE49-F238E27FC236}">
                <a16:creationId xmlns:a16="http://schemas.microsoft.com/office/drawing/2014/main" id="{2049F8B3-9DE6-60FB-7063-831759CD401A}"/>
              </a:ext>
            </a:extLst>
          </p:cNvPr>
          <p:cNvSpPr>
            <a:spLocks noGrp="1"/>
          </p:cNvSpPr>
          <p:nvPr>
            <p:ph type="body" sz="quarter" idx="14" hasCustomPrompt="1"/>
          </p:nvPr>
        </p:nvSpPr>
        <p:spPr>
          <a:xfrm>
            <a:off x="806450" y="3458209"/>
            <a:ext cx="2795270" cy="2536191"/>
          </a:xfrm>
        </p:spPr>
        <p:txBody>
          <a:bodyPr/>
          <a:lstStyle>
            <a:lvl1pPr>
              <a:defRPr sz="1200">
                <a:solidFill>
                  <a:srgbClr val="5A5A5A"/>
                </a:solidFill>
              </a:defRPr>
            </a:lvl1pPr>
            <a:lvl2pPr>
              <a:defRPr sz="1200"/>
            </a:lvl2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a:t>
            </a:r>
            <a:r>
              <a:rPr lang="fr-FR"/>
              <a:t> </a:t>
            </a:r>
            <a:r>
              <a:rPr lang="fr-FR" err="1"/>
              <a:t>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
        <p:nvSpPr>
          <p:cNvPr id="5" name="Espace réservé du texte 10">
            <a:extLst>
              <a:ext uri="{FF2B5EF4-FFF2-40B4-BE49-F238E27FC236}">
                <a16:creationId xmlns:a16="http://schemas.microsoft.com/office/drawing/2014/main" id="{4987FC25-C51F-3F35-7972-959A9F357251}"/>
              </a:ext>
            </a:extLst>
          </p:cNvPr>
          <p:cNvSpPr>
            <a:spLocks noGrp="1"/>
          </p:cNvSpPr>
          <p:nvPr>
            <p:ph type="body" sz="quarter" idx="15" hasCustomPrompt="1"/>
          </p:nvPr>
        </p:nvSpPr>
        <p:spPr>
          <a:xfrm>
            <a:off x="4301489" y="2926080"/>
            <a:ext cx="2795270" cy="472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6" name="Espace réservé du texte 10">
            <a:extLst>
              <a:ext uri="{FF2B5EF4-FFF2-40B4-BE49-F238E27FC236}">
                <a16:creationId xmlns:a16="http://schemas.microsoft.com/office/drawing/2014/main" id="{C3688280-6737-8F70-B8D2-2AB91341B4CA}"/>
              </a:ext>
            </a:extLst>
          </p:cNvPr>
          <p:cNvSpPr>
            <a:spLocks noGrp="1"/>
          </p:cNvSpPr>
          <p:nvPr>
            <p:ph type="body" sz="quarter" idx="16" hasCustomPrompt="1"/>
          </p:nvPr>
        </p:nvSpPr>
        <p:spPr>
          <a:xfrm>
            <a:off x="4301489" y="3458210"/>
            <a:ext cx="2795270" cy="253619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
        <p:nvSpPr>
          <p:cNvPr id="8" name="Espace réservé pour une image  7">
            <a:extLst>
              <a:ext uri="{FF2B5EF4-FFF2-40B4-BE49-F238E27FC236}">
                <a16:creationId xmlns:a16="http://schemas.microsoft.com/office/drawing/2014/main" id="{E995F866-D9CE-C551-D76A-076F76D90839}"/>
              </a:ext>
            </a:extLst>
          </p:cNvPr>
          <p:cNvSpPr>
            <a:spLocks noGrp="1"/>
          </p:cNvSpPr>
          <p:nvPr>
            <p:ph type="pic" sz="quarter" idx="17" hasCustomPrompt="1"/>
          </p:nvPr>
        </p:nvSpPr>
        <p:spPr>
          <a:xfrm>
            <a:off x="806450" y="1966912"/>
            <a:ext cx="955675" cy="955675"/>
          </a:xfrm>
        </p:spPr>
        <p:txBody>
          <a:bodyPr rIns="0"/>
          <a:lstStyle>
            <a:lvl1pPr algn="ctr">
              <a:defRPr sz="900" i="1">
                <a:solidFill>
                  <a:schemeClr val="bg1">
                    <a:lumMod val="65000"/>
                  </a:schemeClr>
                </a:solidFill>
              </a:defRPr>
            </a:lvl1pPr>
          </a:lstStyle>
          <a:p>
            <a:r>
              <a:rPr lang="fr-FR"/>
              <a:t>pictogramme</a:t>
            </a:r>
          </a:p>
        </p:txBody>
      </p:sp>
      <p:sp>
        <p:nvSpPr>
          <p:cNvPr id="9" name="Espace réservé pour une image  7">
            <a:extLst>
              <a:ext uri="{FF2B5EF4-FFF2-40B4-BE49-F238E27FC236}">
                <a16:creationId xmlns:a16="http://schemas.microsoft.com/office/drawing/2014/main" id="{4E1AFA91-6C0E-3A14-2F23-673F991CB888}"/>
              </a:ext>
            </a:extLst>
          </p:cNvPr>
          <p:cNvSpPr>
            <a:spLocks noGrp="1"/>
          </p:cNvSpPr>
          <p:nvPr>
            <p:ph type="pic" sz="quarter" idx="18" hasCustomPrompt="1"/>
          </p:nvPr>
        </p:nvSpPr>
        <p:spPr>
          <a:xfrm>
            <a:off x="4301489" y="1966912"/>
            <a:ext cx="955675" cy="955675"/>
          </a:xfrm>
        </p:spPr>
        <p:txBody>
          <a:bodyPr rIns="0"/>
          <a:lstStyle>
            <a:lvl1pPr algn="ctr">
              <a:defRPr sz="900" i="1">
                <a:solidFill>
                  <a:schemeClr val="bg1">
                    <a:lumMod val="65000"/>
                  </a:schemeClr>
                </a:solidFill>
              </a:defRPr>
            </a:lvl1pPr>
          </a:lstStyle>
          <a:p>
            <a:r>
              <a:rPr lang="fr-FR"/>
              <a:t>pictogramme</a:t>
            </a:r>
          </a:p>
        </p:txBody>
      </p:sp>
    </p:spTree>
    <p:extLst>
      <p:ext uri="{BB962C8B-B14F-4D97-AF65-F5344CB8AC3E}">
        <p14:creationId xmlns:p14="http://schemas.microsoft.com/office/powerpoint/2010/main" val="3043606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title center (white BG)">
    <p:bg>
      <p:bgPr>
        <a:solidFill>
          <a:schemeClr val="bg1"/>
        </a:solidFill>
        <a:effectLst/>
      </p:bgPr>
    </p:bg>
    <p:spTree>
      <p:nvGrpSpPr>
        <p:cNvPr id="1" name=""/>
        <p:cNvGrpSpPr/>
        <p:nvPr/>
      </p:nvGrpSpPr>
      <p:grpSpPr>
        <a:xfrm>
          <a:off x="0" y="0"/>
          <a:ext cx="0" cy="0"/>
          <a:chOff x="0" y="0"/>
          <a:chExt cx="0" cy="0"/>
        </a:xfrm>
      </p:grpSpPr>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4914900" y="5008882"/>
            <a:ext cx="2362200" cy="365125"/>
          </a:xfrm>
          <a:prstGeom prst="rect">
            <a:avLst/>
          </a:prstGeom>
        </p:spPr>
        <p:txBody>
          <a:bodyPr vert="horz" lIns="91440" tIns="45720" rIns="91440" bIns="45720" rtlCol="0" anchor="ctr"/>
          <a:lstStyle>
            <a:lvl1pPr algn="ctr">
              <a:defRPr sz="1100" b="1">
                <a:solidFill>
                  <a:schemeClr val="accent1"/>
                </a:solidFill>
              </a:defRPr>
            </a:lvl1pPr>
          </a:lstStyle>
          <a:p>
            <a:endParaRPr lang="fr-F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3108086" y="3235960"/>
            <a:ext cx="5975829" cy="1153160"/>
          </a:xfrm>
          <a:prstGeom prst="rect">
            <a:avLst/>
          </a:prstGeom>
        </p:spPr>
        <p:txBody>
          <a:bodyPr anchor="b" anchorCtr="0">
            <a:noAutofit/>
          </a:bodyPr>
          <a:lstStyle>
            <a:lvl1pPr algn="ctr">
              <a:defRPr sz="2600" b="1" spc="-30" baseline="0">
                <a:solidFill>
                  <a:schemeClr val="accent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3108086" y="4439921"/>
            <a:ext cx="5975829" cy="518160"/>
          </a:xfrm>
          <a:prstGeom prst="rect">
            <a:avLst/>
          </a:prstGeom>
        </p:spPr>
        <p:txBody>
          <a:bodyPr>
            <a:normAutofit/>
          </a:bodyPr>
          <a:lstStyle>
            <a:lvl1pPr marL="0" indent="0" algn="ctr">
              <a:buNone/>
              <a:defRPr sz="1600" b="1" spc="20" baseline="0">
                <a:solidFill>
                  <a:schemeClr val="accent2"/>
                </a:solidFill>
              </a:defRPr>
            </a:lvl1pPr>
          </a:lstStyle>
          <a:p>
            <a:pPr lvl="0"/>
            <a:r>
              <a:rPr lang="fr-FR"/>
              <a:t>Ceci est un titre secondaire</a:t>
            </a:r>
          </a:p>
        </p:txBody>
      </p:sp>
      <p:sp>
        <p:nvSpPr>
          <p:cNvPr id="17" name="Forme libre : forme 16">
            <a:extLst>
              <a:ext uri="{FF2B5EF4-FFF2-40B4-BE49-F238E27FC236}">
                <a16:creationId xmlns:a16="http://schemas.microsoft.com/office/drawing/2014/main" id="{EF226F54-2CF0-77BE-A6C6-158C71B46BA0}"/>
              </a:ext>
            </a:extLst>
          </p:cNvPr>
          <p:cNvSpPr/>
          <p:nvPr userDrawn="1"/>
        </p:nvSpPr>
        <p:spPr>
          <a:xfrm rot="20448718" flipH="1">
            <a:off x="-575243" y="1439411"/>
            <a:ext cx="2547153" cy="5997527"/>
          </a:xfrm>
          <a:custGeom>
            <a:avLst/>
            <a:gdLst>
              <a:gd name="connsiteX0" fmla="*/ 2472305 w 2547153"/>
              <a:gd name="connsiteY0" fmla="*/ 4318631 h 5997527"/>
              <a:gd name="connsiteX1" fmla="*/ 1576970 w 2547153"/>
              <a:gd name="connsiteY1" fmla="*/ 5455348 h 5997527"/>
              <a:gd name="connsiteX2" fmla="*/ 1828422 w 2547153"/>
              <a:gd name="connsiteY2" fmla="*/ 5367842 h 5997527"/>
              <a:gd name="connsiteX3" fmla="*/ 2547153 w 2547153"/>
              <a:gd name="connsiteY3" fmla="*/ 4533712 h 5997527"/>
              <a:gd name="connsiteX4" fmla="*/ 1743279 w 2547153"/>
              <a:gd name="connsiteY4" fmla="*/ 2223747 h 5997527"/>
              <a:gd name="connsiteX5" fmla="*/ 422039 w 2547153"/>
              <a:gd name="connsiteY5" fmla="*/ 5857267 h 5997527"/>
              <a:gd name="connsiteX6" fmla="*/ 456678 w 2547153"/>
              <a:gd name="connsiteY6" fmla="*/ 5845213 h 5997527"/>
              <a:gd name="connsiteX7" fmla="*/ 1784143 w 2547153"/>
              <a:gd name="connsiteY7" fmla="*/ 2341171 h 5997527"/>
              <a:gd name="connsiteX8" fmla="*/ 969409 w 2547153"/>
              <a:gd name="connsiteY8" fmla="*/ 0 h 5997527"/>
              <a:gd name="connsiteX9" fmla="*/ 0 w 2547153"/>
              <a:gd name="connsiteY9" fmla="*/ 5997527 h 5997527"/>
              <a:gd name="connsiteX10" fmla="*/ 10030 w 2547153"/>
              <a:gd name="connsiteY10" fmla="*/ 5997527 h 5997527"/>
              <a:gd name="connsiteX11" fmla="*/ 998311 w 2547153"/>
              <a:gd name="connsiteY11" fmla="*/ 83051 h 59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7153" h="5997527">
                <a:moveTo>
                  <a:pt x="2472305" y="4318631"/>
                </a:moveTo>
                <a:lnTo>
                  <a:pt x="1576970" y="5455348"/>
                </a:lnTo>
                <a:lnTo>
                  <a:pt x="1828422" y="5367842"/>
                </a:lnTo>
                <a:lnTo>
                  <a:pt x="2547153" y="4533712"/>
                </a:lnTo>
                <a:close/>
                <a:moveTo>
                  <a:pt x="1743279" y="2223747"/>
                </a:moveTo>
                <a:lnTo>
                  <a:pt x="422039" y="5857267"/>
                </a:lnTo>
                <a:lnTo>
                  <a:pt x="456678" y="5845213"/>
                </a:lnTo>
                <a:lnTo>
                  <a:pt x="1784143" y="2341171"/>
                </a:lnTo>
                <a:close/>
                <a:moveTo>
                  <a:pt x="969409" y="0"/>
                </a:moveTo>
                <a:lnTo>
                  <a:pt x="0" y="5997527"/>
                </a:lnTo>
                <a:lnTo>
                  <a:pt x="10030" y="5997527"/>
                </a:lnTo>
                <a:lnTo>
                  <a:pt x="998311" y="83051"/>
                </a:lnTo>
                <a:close/>
              </a:path>
            </a:pathLst>
          </a:custGeom>
          <a:solidFill>
            <a:schemeClr val="accent1"/>
          </a:solidFill>
        </p:spPr>
        <p:txBody>
          <a:bodyPr wrap="square" lIns="0" tIns="0" rIns="0" bIns="0" rtlCol="0">
            <a:noAutofit/>
          </a:bodyPr>
          <a:lstStyle>
            <a:defPPr>
              <a:defRPr kern="0"/>
            </a:defPPr>
          </a:lstStyle>
          <a:p>
            <a:endParaRPr sz="2464"/>
          </a:p>
        </p:txBody>
      </p:sp>
      <p:sp>
        <p:nvSpPr>
          <p:cNvPr id="18" name="Forme libre : forme 17">
            <a:extLst>
              <a:ext uri="{FF2B5EF4-FFF2-40B4-BE49-F238E27FC236}">
                <a16:creationId xmlns:a16="http://schemas.microsoft.com/office/drawing/2014/main" id="{CF779788-3582-D21A-0828-06C7095AE296}"/>
              </a:ext>
            </a:extLst>
          </p:cNvPr>
          <p:cNvSpPr/>
          <p:nvPr userDrawn="1"/>
        </p:nvSpPr>
        <p:spPr>
          <a:xfrm rot="1151282">
            <a:off x="10224580" y="1451939"/>
            <a:ext cx="2542171" cy="5983800"/>
          </a:xfrm>
          <a:custGeom>
            <a:avLst/>
            <a:gdLst>
              <a:gd name="connsiteX0" fmla="*/ 2467454 w 2542171"/>
              <a:gd name="connsiteY0" fmla="*/ 4311065 h 5983800"/>
              <a:gd name="connsiteX1" fmla="*/ 2542171 w 2542171"/>
              <a:gd name="connsiteY1" fmla="*/ 4525769 h 5983800"/>
              <a:gd name="connsiteX2" fmla="*/ 1828424 w 2542171"/>
              <a:gd name="connsiteY2" fmla="*/ 5354115 h 5983800"/>
              <a:gd name="connsiteX3" fmla="*/ 1576971 w 2542171"/>
              <a:gd name="connsiteY3" fmla="*/ 5441621 h 5983800"/>
              <a:gd name="connsiteX4" fmla="*/ 1739706 w 2542171"/>
              <a:gd name="connsiteY4" fmla="*/ 2219852 h 5983800"/>
              <a:gd name="connsiteX5" fmla="*/ 1780498 w 2542171"/>
              <a:gd name="connsiteY5" fmla="*/ 2337068 h 5983800"/>
              <a:gd name="connsiteX6" fmla="*/ 456679 w 2542171"/>
              <a:gd name="connsiteY6" fmla="*/ 5831486 h 5983800"/>
              <a:gd name="connsiteX7" fmla="*/ 422040 w 2542171"/>
              <a:gd name="connsiteY7" fmla="*/ 5843540 h 5983800"/>
              <a:gd name="connsiteX8" fmla="*/ 967192 w 2542171"/>
              <a:gd name="connsiteY8" fmla="*/ 0 h 5983800"/>
              <a:gd name="connsiteX9" fmla="*/ 996043 w 2542171"/>
              <a:gd name="connsiteY9" fmla="*/ 82905 h 5983800"/>
              <a:gd name="connsiteX10" fmla="*/ 10031 w 2542171"/>
              <a:gd name="connsiteY10" fmla="*/ 5983800 h 5983800"/>
              <a:gd name="connsiteX11" fmla="*/ 0 w 2542171"/>
              <a:gd name="connsiteY11" fmla="*/ 5983800 h 598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2171" h="5983800">
                <a:moveTo>
                  <a:pt x="2467454" y="4311065"/>
                </a:moveTo>
                <a:lnTo>
                  <a:pt x="2542171" y="4525769"/>
                </a:lnTo>
                <a:lnTo>
                  <a:pt x="1828424" y="5354115"/>
                </a:lnTo>
                <a:lnTo>
                  <a:pt x="1576971" y="5441621"/>
                </a:lnTo>
                <a:close/>
                <a:moveTo>
                  <a:pt x="1739706" y="2219852"/>
                </a:moveTo>
                <a:lnTo>
                  <a:pt x="1780498" y="2337068"/>
                </a:lnTo>
                <a:lnTo>
                  <a:pt x="456679" y="5831486"/>
                </a:lnTo>
                <a:lnTo>
                  <a:pt x="422040" y="5843540"/>
                </a:lnTo>
                <a:close/>
                <a:moveTo>
                  <a:pt x="967192" y="0"/>
                </a:moveTo>
                <a:lnTo>
                  <a:pt x="996043" y="82905"/>
                </a:lnTo>
                <a:lnTo>
                  <a:pt x="10031" y="5983800"/>
                </a:lnTo>
                <a:lnTo>
                  <a:pt x="0" y="5983800"/>
                </a:lnTo>
                <a:close/>
              </a:path>
            </a:pathLst>
          </a:custGeom>
          <a:solidFill>
            <a:schemeClr val="accent1"/>
          </a:solidFill>
        </p:spPr>
        <p:txBody>
          <a:bodyPr wrap="square" lIns="0" tIns="0" rIns="0" bIns="0" rtlCol="0">
            <a:noAutofit/>
          </a:bodyPr>
          <a:lstStyle>
            <a:defPPr>
              <a:defRPr kern="0"/>
            </a:defPPr>
          </a:lstStyle>
          <a:p>
            <a:endParaRPr sz="2464"/>
          </a:p>
        </p:txBody>
      </p:sp>
      <p:pic>
        <p:nvPicPr>
          <p:cNvPr id="2" name="Image 1" descr="Une image contenant capture d’écran, Police, Graphique, texte&#10;&#10;Description générée automatiquement">
            <a:extLst>
              <a:ext uri="{FF2B5EF4-FFF2-40B4-BE49-F238E27FC236}">
                <a16:creationId xmlns:a16="http://schemas.microsoft.com/office/drawing/2014/main" id="{4F39423F-F15D-5605-867A-8168BFB842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54" y="934720"/>
            <a:ext cx="2381292" cy="2349372"/>
          </a:xfrm>
          <a:prstGeom prst="rect">
            <a:avLst/>
          </a:prstGeom>
        </p:spPr>
      </p:pic>
      <p:sp>
        <p:nvSpPr>
          <p:cNvPr id="3" name="Espace réservé du texte 3">
            <a:extLst>
              <a:ext uri="{FF2B5EF4-FFF2-40B4-BE49-F238E27FC236}">
                <a16:creationId xmlns:a16="http://schemas.microsoft.com/office/drawing/2014/main" id="{841C9D89-37CC-F3D9-8575-D6CCD2047ACA}"/>
              </a:ext>
            </a:extLst>
          </p:cNvPr>
          <p:cNvSpPr>
            <a:spLocks noGrp="1"/>
          </p:cNvSpPr>
          <p:nvPr>
            <p:ph type="body" sz="quarter" idx="11" hasCustomPrompt="1"/>
          </p:nvPr>
        </p:nvSpPr>
        <p:spPr>
          <a:xfrm>
            <a:off x="4038600" y="6624957"/>
            <a:ext cx="4114800" cy="233043"/>
          </a:xfrm>
          <a:prstGeom prst="rect">
            <a:avLst/>
          </a:prstGeom>
        </p:spPr>
        <p:txBody>
          <a:bodyPr lIns="0">
            <a:normAutofit/>
          </a:bodyPr>
          <a:lstStyle>
            <a:lvl1pPr marL="0" indent="0" algn="ctr">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11464341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XL - Bloc texte Simple ">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D1016A04-E79F-6B8E-17FB-9966E6AE3408}"/>
              </a:ext>
            </a:extLst>
          </p:cNvPr>
          <p:cNvSpPr>
            <a:spLocks noGrp="1"/>
          </p:cNvSpPr>
          <p:nvPr>
            <p:ph type="pic" sz="quarter" idx="13" hasCustomPrompt="1"/>
          </p:nvPr>
        </p:nvSpPr>
        <p:spPr>
          <a:xfrm>
            <a:off x="4063200" y="0"/>
            <a:ext cx="8128800" cy="6858000"/>
          </a:xfrm>
          <a:custGeom>
            <a:avLst/>
            <a:gdLst>
              <a:gd name="connsiteX0" fmla="*/ 0 w 8128800"/>
              <a:gd name="connsiteY0" fmla="*/ 0 h 6858000"/>
              <a:gd name="connsiteX1" fmla="*/ 8128800 w 8128800"/>
              <a:gd name="connsiteY1" fmla="*/ 0 h 6858000"/>
              <a:gd name="connsiteX2" fmla="*/ 8128800 w 8128800"/>
              <a:gd name="connsiteY2" fmla="*/ 6858000 h 6858000"/>
              <a:gd name="connsiteX3" fmla="*/ 0 w 8128800"/>
              <a:gd name="connsiteY3" fmla="*/ 6858000 h 6858000"/>
              <a:gd name="connsiteX4" fmla="*/ 0 w 8128800"/>
              <a:gd name="connsiteY4" fmla="*/ 6126480 h 6858000"/>
              <a:gd name="connsiteX5" fmla="*/ 2926880 w 8128800"/>
              <a:gd name="connsiteY5" fmla="*/ 6126480 h 6858000"/>
              <a:gd name="connsiteX6" fmla="*/ 2926880 w 8128800"/>
              <a:gd name="connsiteY6" fmla="*/ 2245360 h 6858000"/>
              <a:gd name="connsiteX7" fmla="*/ 0 w 8128800"/>
              <a:gd name="connsiteY7" fmla="*/ 22453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800" h="6858000">
                <a:moveTo>
                  <a:pt x="0" y="0"/>
                </a:moveTo>
                <a:lnTo>
                  <a:pt x="8128800" y="0"/>
                </a:lnTo>
                <a:lnTo>
                  <a:pt x="8128800" y="6858000"/>
                </a:lnTo>
                <a:lnTo>
                  <a:pt x="0" y="6858000"/>
                </a:lnTo>
                <a:lnTo>
                  <a:pt x="0" y="6126480"/>
                </a:lnTo>
                <a:lnTo>
                  <a:pt x="2926880" y="6126480"/>
                </a:lnTo>
                <a:lnTo>
                  <a:pt x="2926880" y="2245360"/>
                </a:lnTo>
                <a:lnTo>
                  <a:pt x="0" y="2245360"/>
                </a:lnTo>
                <a:close/>
              </a:path>
            </a:pathLst>
          </a:custGeom>
          <a:solidFill>
            <a:schemeClr val="bg1">
              <a:lumMod val="95000"/>
            </a:schemeClr>
          </a:solidFill>
        </p:spPr>
        <p:txBody>
          <a:bodyPr vert="horz" wrap="square" lIns="91440" tIns="252000" rIns="91440" bIns="45720" rtlCol="0">
            <a:no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3256751" cy="1423354"/>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p:nvPr>
        </p:nvSpPr>
        <p:spPr>
          <a:xfrm>
            <a:off x="806450" y="2432050"/>
            <a:ext cx="5289550" cy="3512820"/>
          </a:xfrm>
          <a:solidFill>
            <a:schemeClr val="bg1"/>
          </a:solidFill>
        </p:spPr>
        <p:txBody>
          <a:bodyPr anchor="ctr" anchorCtr="0">
            <a:noAutofit/>
          </a:bodyPr>
          <a:lstStyle>
            <a:lvl1pPr>
              <a:spcAft>
                <a:spcPts val="1200"/>
              </a:spcAft>
              <a:defRPr sz="1200">
                <a:solidFill>
                  <a:srgbClr val="5A5A5A"/>
                </a:solidFill>
              </a:defRPr>
            </a:lvl1pPr>
            <a:lvl2pPr>
              <a:defRPr sz="1200"/>
            </a:lvl2pPr>
            <a:lvl3pPr>
              <a:defRPr sz="1100"/>
            </a:lvl3pPr>
            <a:lvl4pPr>
              <a:defRPr sz="110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1" y="6506696"/>
            <a:ext cx="5289549"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Tree>
    <p:extLst>
      <p:ext uri="{BB962C8B-B14F-4D97-AF65-F5344CB8AC3E}">
        <p14:creationId xmlns:p14="http://schemas.microsoft.com/office/powerpoint/2010/main" val="1732056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mage - Chapeau +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3256751" cy="1286194"/>
          </a:xfrm>
        </p:spPr>
        <p:txBody>
          <a:bodyPr/>
          <a:lstStyle>
            <a:lvl1pPr>
              <a:defRPr sz="2000"/>
            </a:lvl1pPr>
          </a:lstStyle>
          <a:p>
            <a:r>
              <a:rPr lang="fr-FR"/>
              <a:t>Ceci est un exemple sur une ou deux lignes qui comporte de nombreux mots</a:t>
            </a:r>
          </a:p>
        </p:txBody>
      </p:sp>
      <p:sp>
        <p:nvSpPr>
          <p:cNvPr id="11" name="Espace réservé du texte 10">
            <a:extLst>
              <a:ext uri="{FF2B5EF4-FFF2-40B4-BE49-F238E27FC236}">
                <a16:creationId xmlns:a16="http://schemas.microsoft.com/office/drawing/2014/main" id="{47E42AFA-5A33-625C-880C-CE3D2F282829}"/>
              </a:ext>
            </a:extLst>
          </p:cNvPr>
          <p:cNvSpPr>
            <a:spLocks noGrp="1"/>
          </p:cNvSpPr>
          <p:nvPr>
            <p:ph type="body" sz="quarter" idx="10" hasCustomPrompt="1"/>
          </p:nvPr>
        </p:nvSpPr>
        <p:spPr>
          <a:xfrm>
            <a:off x="806450" y="2254250"/>
            <a:ext cx="5289550" cy="989330"/>
          </a:xfrm>
        </p:spPr>
        <p:txBody>
          <a:bodyPr anchor="b" anchorCtr="0"/>
          <a:lstStyle>
            <a:lvl1pPr>
              <a:defRPr sz="1200" b="1">
                <a:solidFill>
                  <a:schemeClr val="accent2"/>
                </a:solidFill>
              </a:defRPr>
            </a:lvl1pPr>
            <a:lvl2pPr>
              <a:defRPr b="0">
                <a:solidFill>
                  <a:srgbClr val="5A5A5A"/>
                </a:solidFill>
              </a:defRPr>
            </a:lvl2pPr>
          </a:lstStyle>
          <a:p>
            <a:pPr lvl="0"/>
            <a:r>
              <a:rPr lang="fr-FR"/>
              <a:t>Texte de chapeau : Lorem ipsum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Sed non </a:t>
            </a:r>
            <a:r>
              <a:rPr lang="fr-FR" err="1"/>
              <a:t>risus</a:t>
            </a:r>
            <a:r>
              <a:rPr lang="fr-FR"/>
              <a:t>. Suspendisse </a:t>
            </a:r>
            <a:r>
              <a:rPr lang="fr-FR" err="1"/>
              <a:t>lectus</a:t>
            </a:r>
            <a:r>
              <a:rPr lang="fr-FR"/>
              <a:t> </a:t>
            </a:r>
            <a:r>
              <a:rPr lang="fr-FR" err="1"/>
              <a:t>tortor</a:t>
            </a:r>
            <a:r>
              <a:rPr lang="fr-FR"/>
              <a:t>, </a:t>
            </a:r>
            <a:r>
              <a:rPr lang="fr-FR" err="1"/>
              <a:t>dignissim</a:t>
            </a:r>
            <a:r>
              <a:rPr lang="fr-FR"/>
              <a:t> </a:t>
            </a:r>
            <a:r>
              <a:rPr lang="fr-FR" err="1"/>
              <a:t>sit</a:t>
            </a:r>
            <a:r>
              <a:rPr lang="fr-FR"/>
              <a:t> </a:t>
            </a:r>
            <a:r>
              <a:rPr lang="fr-FR" err="1"/>
              <a:t>amet</a:t>
            </a:r>
            <a:r>
              <a:rPr lang="fr-FR"/>
              <a:t>, </a:t>
            </a:r>
            <a:r>
              <a:rPr lang="fr-FR" err="1"/>
              <a:t>adipiscing</a:t>
            </a:r>
            <a:r>
              <a:rPr lang="fr-FR"/>
              <a:t> nec, </a:t>
            </a:r>
            <a:r>
              <a:rPr lang="fr-FR" err="1"/>
              <a:t>ultricies</a:t>
            </a:r>
            <a:r>
              <a:rPr lang="fr-FR"/>
              <a:t> </a:t>
            </a:r>
            <a:r>
              <a:rPr lang="fr-FR" err="1"/>
              <a:t>sed</a:t>
            </a:r>
            <a:r>
              <a:rPr lang="fr-FR"/>
              <a:t>, </a:t>
            </a:r>
            <a:r>
              <a:rPr lang="fr-FR" err="1"/>
              <a:t>dolor</a:t>
            </a:r>
            <a:r>
              <a:rPr lang="fr-FR"/>
              <a:t>. Cras </a:t>
            </a:r>
            <a:r>
              <a:rPr lang="fr-FR" err="1"/>
              <a:t>elementum</a:t>
            </a:r>
            <a:r>
              <a:rPr lang="fr-FR"/>
              <a:t> </a:t>
            </a:r>
            <a:r>
              <a:rPr lang="fr-FR" err="1"/>
              <a:t>ultrices</a:t>
            </a:r>
            <a:r>
              <a:rPr lang="fr-FR"/>
              <a:t> diam. </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3" name="Espace réservé du texte 10">
            <a:extLst>
              <a:ext uri="{FF2B5EF4-FFF2-40B4-BE49-F238E27FC236}">
                <a16:creationId xmlns:a16="http://schemas.microsoft.com/office/drawing/2014/main" id="{2049F8B3-9DE6-60FB-7063-831759CD401A}"/>
              </a:ext>
            </a:extLst>
          </p:cNvPr>
          <p:cNvSpPr>
            <a:spLocks noGrp="1"/>
          </p:cNvSpPr>
          <p:nvPr>
            <p:ph type="body" sz="quarter" idx="14" hasCustomPrompt="1"/>
          </p:nvPr>
        </p:nvSpPr>
        <p:spPr>
          <a:xfrm>
            <a:off x="806451" y="3324860"/>
            <a:ext cx="5289550" cy="2821940"/>
          </a:xfrm>
        </p:spPr>
        <p:txBody>
          <a:bodyPr/>
          <a:lstStyle>
            <a:lvl1pPr>
              <a:defRPr sz="1200">
                <a:solidFill>
                  <a:srgbClr val="5A5A5A"/>
                </a:solidFill>
              </a:defRPr>
            </a:lvl1pPr>
            <a:lvl2pPr>
              <a:defRPr sz="1200"/>
            </a:lvl2pPr>
            <a:lvl3pPr>
              <a:defRPr sz="1200"/>
            </a:lvl3pPr>
          </a:lstStyle>
          <a:p>
            <a:pPr lvl="2"/>
            <a:r>
              <a:rPr lang="fr-FR" err="1"/>
              <a:t>Proin</a:t>
            </a:r>
            <a:r>
              <a:rPr lang="fr-FR"/>
              <a:t> </a:t>
            </a:r>
            <a:r>
              <a:rPr lang="fr-FR" err="1"/>
              <a:t>porttitor</a:t>
            </a:r>
            <a:r>
              <a:rPr lang="fr-FR"/>
              <a:t>, </a:t>
            </a:r>
            <a:r>
              <a:rPr lang="fr-FR" err="1"/>
              <a:t>orci</a:t>
            </a:r>
            <a:r>
              <a:rPr lang="fr-FR"/>
              <a:t> nec </a:t>
            </a:r>
            <a:r>
              <a:rPr lang="fr-FR" err="1"/>
              <a:t>nonummy</a:t>
            </a:r>
            <a:r>
              <a:rPr lang="fr-FR"/>
              <a:t> </a:t>
            </a:r>
            <a:r>
              <a:rPr lang="fr-FR" err="1"/>
              <a:t>molestie</a:t>
            </a:r>
            <a:r>
              <a:rPr lang="fr-FR"/>
              <a:t>, </a:t>
            </a:r>
            <a:r>
              <a:rPr lang="fr-FR" err="1"/>
              <a:t>enim</a:t>
            </a:r>
            <a:r>
              <a:rPr lang="fr-FR"/>
              <a:t> est </a:t>
            </a:r>
            <a:r>
              <a:rPr lang="fr-FR" err="1"/>
              <a:t>eleifend</a:t>
            </a:r>
            <a:r>
              <a:rPr lang="fr-FR"/>
              <a:t> mi, non </a:t>
            </a:r>
            <a:r>
              <a:rPr lang="fr-FR" err="1"/>
              <a:t>fermentum</a:t>
            </a:r>
            <a:r>
              <a:rPr lang="fr-FR"/>
              <a:t> diam </a:t>
            </a:r>
            <a:r>
              <a:rPr lang="fr-FR" err="1"/>
              <a:t>nisl</a:t>
            </a:r>
            <a:r>
              <a:rPr lang="fr-FR"/>
              <a:t> </a:t>
            </a:r>
            <a:r>
              <a:rPr lang="fr-FR" err="1"/>
              <a:t>sit</a:t>
            </a:r>
            <a:r>
              <a:rPr lang="fr-FR"/>
              <a:t> </a:t>
            </a:r>
            <a:r>
              <a:rPr lang="fr-FR" err="1"/>
              <a:t>amet</a:t>
            </a:r>
            <a:r>
              <a:rPr lang="fr-FR"/>
              <a:t> erat. Duis semper. </a:t>
            </a:r>
          </a:p>
          <a:p>
            <a:pPr lvl="2"/>
            <a:r>
              <a:rPr lang="fr-FR"/>
              <a:t>Duis </a:t>
            </a:r>
            <a:r>
              <a:rPr lang="fr-FR" err="1"/>
              <a:t>arcu</a:t>
            </a:r>
            <a:r>
              <a:rPr lang="fr-FR"/>
              <a:t> massa, </a:t>
            </a:r>
            <a:r>
              <a:rPr lang="fr-FR" err="1"/>
              <a:t>scelerisque</a:t>
            </a:r>
            <a:r>
              <a:rPr lang="fr-FR"/>
              <a:t> vitae, </a:t>
            </a:r>
            <a:r>
              <a:rPr lang="fr-FR" err="1"/>
              <a:t>consequat</a:t>
            </a:r>
            <a:r>
              <a:rPr lang="fr-FR"/>
              <a:t> in, pretium a, </a:t>
            </a:r>
            <a:r>
              <a:rPr lang="fr-FR" err="1"/>
              <a:t>enim</a:t>
            </a:r>
            <a:r>
              <a:rPr lang="fr-FR"/>
              <a:t>. </a:t>
            </a:r>
            <a:r>
              <a:rPr lang="fr-FR" err="1"/>
              <a:t>Pellentesque</a:t>
            </a:r>
            <a:r>
              <a:rPr lang="fr-FR"/>
              <a:t> </a:t>
            </a:r>
            <a:r>
              <a:rPr lang="fr-FR" err="1"/>
              <a:t>congue</a:t>
            </a:r>
            <a:r>
              <a:rPr lang="fr-FR"/>
              <a:t>. </a:t>
            </a:r>
          </a:p>
          <a:p>
            <a:pPr lvl="2"/>
            <a:r>
              <a:rPr lang="fr-FR"/>
              <a:t>Ut in </a:t>
            </a:r>
            <a:r>
              <a:rPr lang="fr-FR" err="1"/>
              <a:t>risus</a:t>
            </a:r>
            <a:r>
              <a:rPr lang="fr-FR"/>
              <a:t> </a:t>
            </a:r>
            <a:r>
              <a:rPr lang="fr-FR" err="1"/>
              <a:t>volutpat</a:t>
            </a:r>
            <a:r>
              <a:rPr lang="fr-FR"/>
              <a:t> libero </a:t>
            </a:r>
            <a:r>
              <a:rPr lang="fr-FR" err="1"/>
              <a:t>pharetra</a:t>
            </a:r>
            <a:r>
              <a:rPr lang="fr-FR"/>
              <a:t> </a:t>
            </a:r>
            <a:r>
              <a:rPr lang="fr-FR" err="1"/>
              <a:t>tempor</a:t>
            </a:r>
            <a:r>
              <a:rPr lang="fr-FR"/>
              <a:t>. Cras </a:t>
            </a:r>
            <a:r>
              <a:rPr lang="fr-FR" err="1"/>
              <a:t>vestibulum</a:t>
            </a:r>
            <a:r>
              <a:rPr lang="fr-FR"/>
              <a:t> bibendum </a:t>
            </a:r>
            <a:r>
              <a:rPr lang="fr-FR" err="1"/>
              <a:t>augue</a:t>
            </a:r>
            <a:r>
              <a:rPr lang="fr-FR"/>
              <a:t>. </a:t>
            </a:r>
          </a:p>
          <a:p>
            <a:pPr lvl="2"/>
            <a:r>
              <a:rPr lang="fr-FR" err="1"/>
              <a:t>Praesent</a:t>
            </a:r>
            <a:r>
              <a:rPr lang="fr-FR"/>
              <a:t> </a:t>
            </a:r>
            <a:r>
              <a:rPr lang="fr-FR" err="1"/>
              <a:t>egestas</a:t>
            </a:r>
            <a:r>
              <a:rPr lang="fr-FR"/>
              <a:t> </a:t>
            </a:r>
            <a:r>
              <a:rPr lang="fr-FR" err="1"/>
              <a:t>leo</a:t>
            </a:r>
            <a:r>
              <a:rPr lang="fr-FR"/>
              <a:t> in </a:t>
            </a:r>
            <a:r>
              <a:rPr lang="fr-FR" err="1"/>
              <a:t>pede</a:t>
            </a:r>
            <a:r>
              <a:rPr lang="fr-FR"/>
              <a:t>. </a:t>
            </a:r>
            <a:r>
              <a:rPr lang="fr-FR" err="1"/>
              <a:t>Praesent</a:t>
            </a:r>
            <a:r>
              <a:rPr lang="fr-FR"/>
              <a:t> </a:t>
            </a:r>
            <a:r>
              <a:rPr lang="fr-FR" err="1"/>
              <a:t>blandit</a:t>
            </a:r>
            <a:r>
              <a:rPr lang="fr-FR"/>
              <a:t> </a:t>
            </a:r>
            <a:r>
              <a:rPr lang="fr-FR" err="1"/>
              <a:t>odio</a:t>
            </a:r>
            <a:r>
              <a:rPr lang="fr-FR"/>
              <a:t> eu </a:t>
            </a:r>
            <a:r>
              <a:rPr lang="fr-FR" err="1"/>
              <a:t>enim</a:t>
            </a:r>
            <a:r>
              <a:rPr lang="fr-FR"/>
              <a:t>. </a:t>
            </a:r>
            <a:r>
              <a:rPr lang="fr-FR" err="1"/>
              <a:t>Pellentesque</a:t>
            </a:r>
            <a:r>
              <a:rPr lang="fr-FR"/>
              <a:t> </a:t>
            </a:r>
            <a:r>
              <a:rPr lang="fr-FR" err="1"/>
              <a:t>sed</a:t>
            </a:r>
            <a:r>
              <a:rPr lang="fr-FR"/>
              <a:t> </a:t>
            </a:r>
            <a:r>
              <a:rPr lang="fr-FR" err="1"/>
              <a:t>dui</a:t>
            </a:r>
            <a:r>
              <a:rPr lang="fr-FR"/>
              <a:t> ut </a:t>
            </a:r>
            <a:r>
              <a:rPr lang="fr-FR" err="1"/>
              <a:t>augue</a:t>
            </a:r>
            <a:r>
              <a:rPr lang="fr-FR"/>
              <a:t> </a:t>
            </a:r>
            <a:r>
              <a:rPr lang="fr-FR" err="1"/>
              <a:t>blandit</a:t>
            </a:r>
            <a:r>
              <a:rPr lang="fr-FR"/>
              <a:t> </a:t>
            </a:r>
            <a:r>
              <a:rPr lang="fr-FR" err="1"/>
              <a:t>sodales</a:t>
            </a:r>
            <a:r>
              <a:rPr lang="fr-FR"/>
              <a:t>. </a:t>
            </a:r>
          </a:p>
          <a:p>
            <a:pPr lvl="2"/>
            <a:r>
              <a:rPr lang="fr-FR" err="1"/>
              <a:t>Vestibulum</a:t>
            </a:r>
            <a:r>
              <a:rPr lang="fr-FR"/>
              <a:t> ante ipsum </a:t>
            </a:r>
            <a:r>
              <a:rPr lang="fr-FR" err="1"/>
              <a:t>primis</a:t>
            </a:r>
            <a:r>
              <a:rPr lang="fr-FR"/>
              <a:t> in </a:t>
            </a:r>
            <a:r>
              <a:rPr lang="fr-FR" err="1"/>
              <a:t>faucibus</a:t>
            </a:r>
            <a:r>
              <a:rPr lang="fr-FR"/>
              <a:t> </a:t>
            </a:r>
            <a:r>
              <a:rPr lang="fr-FR" err="1"/>
              <a:t>orci</a:t>
            </a:r>
            <a:r>
              <a:rPr lang="fr-FR"/>
              <a:t> </a:t>
            </a:r>
            <a:r>
              <a:rPr lang="fr-FR" err="1"/>
              <a:t>luctus</a:t>
            </a:r>
            <a:r>
              <a:rPr lang="fr-FR"/>
              <a:t> et </a:t>
            </a:r>
            <a:r>
              <a:rPr lang="fr-FR" err="1"/>
              <a:t>ultrices</a:t>
            </a:r>
            <a:r>
              <a:rPr lang="fr-FR"/>
              <a:t> </a:t>
            </a:r>
            <a:r>
              <a:rPr lang="fr-FR" err="1"/>
              <a:t>posuere</a:t>
            </a:r>
            <a:r>
              <a:rPr lang="fr-FR"/>
              <a:t> </a:t>
            </a:r>
            <a:r>
              <a:rPr lang="fr-FR" err="1"/>
              <a:t>cubilia</a:t>
            </a:r>
            <a:r>
              <a:rPr lang="fr-FR"/>
              <a:t> </a:t>
            </a:r>
            <a:r>
              <a:rPr lang="fr-FR" err="1"/>
              <a:t>Curae</a:t>
            </a:r>
            <a:r>
              <a:rPr lang="fr-FR"/>
              <a:t>; </a:t>
            </a:r>
            <a:r>
              <a:rPr lang="fr-FR" err="1"/>
              <a:t>Aliquam</a:t>
            </a:r>
            <a:r>
              <a:rPr lang="fr-FR"/>
              <a:t> </a:t>
            </a:r>
            <a:r>
              <a:rPr lang="fr-FR" err="1"/>
              <a:t>nibh</a:t>
            </a:r>
            <a:r>
              <a:rPr lang="fr-FR"/>
              <a:t>. </a:t>
            </a:r>
          </a:p>
        </p:txBody>
      </p:sp>
      <p:sp>
        <p:nvSpPr>
          <p:cNvPr id="5" name="Espace réservé pour une image  4">
            <a:extLst>
              <a:ext uri="{FF2B5EF4-FFF2-40B4-BE49-F238E27FC236}">
                <a16:creationId xmlns:a16="http://schemas.microsoft.com/office/drawing/2014/main" id="{00EE1535-DA70-89D2-DBB3-A0C30A5A2120}"/>
              </a:ext>
            </a:extLst>
          </p:cNvPr>
          <p:cNvSpPr>
            <a:spLocks noGrp="1"/>
          </p:cNvSpPr>
          <p:nvPr>
            <p:ph type="pic" sz="quarter" idx="13" hasCustomPrompt="1"/>
          </p:nvPr>
        </p:nvSpPr>
        <p:spPr>
          <a:xfrm>
            <a:off x="4063200" y="0"/>
            <a:ext cx="8128800" cy="6858000"/>
          </a:xfrm>
          <a:custGeom>
            <a:avLst/>
            <a:gdLst>
              <a:gd name="connsiteX0" fmla="*/ 0 w 8128800"/>
              <a:gd name="connsiteY0" fmla="*/ 0 h 6858000"/>
              <a:gd name="connsiteX1" fmla="*/ 8128800 w 8128800"/>
              <a:gd name="connsiteY1" fmla="*/ 0 h 6858000"/>
              <a:gd name="connsiteX2" fmla="*/ 8128800 w 8128800"/>
              <a:gd name="connsiteY2" fmla="*/ 6858000 h 6858000"/>
              <a:gd name="connsiteX3" fmla="*/ 0 w 8128800"/>
              <a:gd name="connsiteY3" fmla="*/ 6858000 h 6858000"/>
              <a:gd name="connsiteX4" fmla="*/ 0 w 8128800"/>
              <a:gd name="connsiteY4" fmla="*/ 6126480 h 6858000"/>
              <a:gd name="connsiteX5" fmla="*/ 2926880 w 8128800"/>
              <a:gd name="connsiteY5" fmla="*/ 6126480 h 6858000"/>
              <a:gd name="connsiteX6" fmla="*/ 2926880 w 8128800"/>
              <a:gd name="connsiteY6" fmla="*/ 2245360 h 6858000"/>
              <a:gd name="connsiteX7" fmla="*/ 0 w 8128800"/>
              <a:gd name="connsiteY7" fmla="*/ 22453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800" h="6858000">
                <a:moveTo>
                  <a:pt x="0" y="0"/>
                </a:moveTo>
                <a:lnTo>
                  <a:pt x="8128800" y="0"/>
                </a:lnTo>
                <a:lnTo>
                  <a:pt x="8128800" y="6858000"/>
                </a:lnTo>
                <a:lnTo>
                  <a:pt x="0" y="6858000"/>
                </a:lnTo>
                <a:lnTo>
                  <a:pt x="0" y="6126480"/>
                </a:lnTo>
                <a:lnTo>
                  <a:pt x="2926880" y="6126480"/>
                </a:lnTo>
                <a:lnTo>
                  <a:pt x="2926880" y="2245360"/>
                </a:lnTo>
                <a:lnTo>
                  <a:pt x="0" y="2245360"/>
                </a:lnTo>
                <a:close/>
              </a:path>
            </a:pathLst>
          </a:custGeom>
          <a:solidFill>
            <a:schemeClr val="bg1">
              <a:lumMod val="95000"/>
            </a:schemeClr>
          </a:solidFill>
        </p:spPr>
        <p:txBody>
          <a:bodyPr vert="horz" wrap="square" lIns="91440" tIns="252000" rIns="91440" bIns="45720" rtlCol="0">
            <a:no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523452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XL - 2x titre + paragraph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D1016A04-E79F-6B8E-17FB-9966E6AE3408}"/>
              </a:ext>
            </a:extLst>
          </p:cNvPr>
          <p:cNvSpPr>
            <a:spLocks noGrp="1"/>
          </p:cNvSpPr>
          <p:nvPr>
            <p:ph type="pic" sz="quarter" idx="13" hasCustomPrompt="1"/>
          </p:nvPr>
        </p:nvSpPr>
        <p:spPr>
          <a:xfrm>
            <a:off x="4063200" y="0"/>
            <a:ext cx="8128800" cy="6858000"/>
          </a:xfrm>
          <a:custGeom>
            <a:avLst/>
            <a:gdLst>
              <a:gd name="connsiteX0" fmla="*/ 0 w 8128800"/>
              <a:gd name="connsiteY0" fmla="*/ 0 h 6858000"/>
              <a:gd name="connsiteX1" fmla="*/ 8128800 w 8128800"/>
              <a:gd name="connsiteY1" fmla="*/ 0 h 6858000"/>
              <a:gd name="connsiteX2" fmla="*/ 8128800 w 8128800"/>
              <a:gd name="connsiteY2" fmla="*/ 6858000 h 6858000"/>
              <a:gd name="connsiteX3" fmla="*/ 0 w 8128800"/>
              <a:gd name="connsiteY3" fmla="*/ 6858000 h 6858000"/>
              <a:gd name="connsiteX4" fmla="*/ 0 w 8128800"/>
              <a:gd name="connsiteY4" fmla="*/ 6126480 h 6858000"/>
              <a:gd name="connsiteX5" fmla="*/ 2926880 w 8128800"/>
              <a:gd name="connsiteY5" fmla="*/ 6126480 h 6858000"/>
              <a:gd name="connsiteX6" fmla="*/ 2926880 w 8128800"/>
              <a:gd name="connsiteY6" fmla="*/ 2245360 h 6858000"/>
              <a:gd name="connsiteX7" fmla="*/ 0 w 8128800"/>
              <a:gd name="connsiteY7" fmla="*/ 22453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800" h="6858000">
                <a:moveTo>
                  <a:pt x="0" y="0"/>
                </a:moveTo>
                <a:lnTo>
                  <a:pt x="8128800" y="0"/>
                </a:lnTo>
                <a:lnTo>
                  <a:pt x="8128800" y="6858000"/>
                </a:lnTo>
                <a:lnTo>
                  <a:pt x="0" y="6858000"/>
                </a:lnTo>
                <a:lnTo>
                  <a:pt x="0" y="6126480"/>
                </a:lnTo>
                <a:lnTo>
                  <a:pt x="2926880" y="6126480"/>
                </a:lnTo>
                <a:lnTo>
                  <a:pt x="2926880" y="2245360"/>
                </a:lnTo>
                <a:lnTo>
                  <a:pt x="0" y="2245360"/>
                </a:lnTo>
                <a:close/>
              </a:path>
            </a:pathLst>
          </a:custGeom>
          <a:solidFill>
            <a:schemeClr val="bg1">
              <a:lumMod val="95000"/>
            </a:schemeClr>
          </a:solidFill>
        </p:spPr>
        <p:txBody>
          <a:bodyPr vert="horz" wrap="square" lIns="91440" tIns="252000" rIns="91440" bIns="45720" rtlCol="0">
            <a:no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3256751" cy="1423354"/>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3" name="Espace réservé du texte 10">
            <a:extLst>
              <a:ext uri="{FF2B5EF4-FFF2-40B4-BE49-F238E27FC236}">
                <a16:creationId xmlns:a16="http://schemas.microsoft.com/office/drawing/2014/main" id="{544A6E1A-6EBE-C350-7801-7339E901D74D}"/>
              </a:ext>
            </a:extLst>
          </p:cNvPr>
          <p:cNvSpPr>
            <a:spLocks noGrp="1"/>
          </p:cNvSpPr>
          <p:nvPr>
            <p:ph type="body" sz="quarter" idx="10" hasCustomPrompt="1"/>
          </p:nvPr>
        </p:nvSpPr>
        <p:spPr>
          <a:xfrm>
            <a:off x="806450" y="2368550"/>
            <a:ext cx="5701030" cy="552450"/>
          </a:xfrm>
        </p:spPr>
        <p:txBody>
          <a:bodyPr anchor="b" anchorCtr="0"/>
          <a:lstStyle>
            <a:lvl1pPr>
              <a:defRPr sz="1400" b="1">
                <a:solidFill>
                  <a:schemeClr val="bg1"/>
                </a:solidFill>
                <a:highlight>
                  <a:srgbClr val="006EB8"/>
                </a:highlight>
              </a:defRPr>
            </a:lvl1pPr>
            <a:lvl2pPr>
              <a:defRPr b="0">
                <a:solidFill>
                  <a:srgbClr val="5A5A5A"/>
                </a:solidFill>
              </a:defRPr>
            </a:lvl2pPr>
          </a:lstStyle>
          <a:p>
            <a:pPr lvl="0"/>
            <a:r>
              <a:rPr lang="fr-FR"/>
              <a:t>Titre de paragraphe 1</a:t>
            </a:r>
          </a:p>
        </p:txBody>
      </p:sp>
      <p:sp>
        <p:nvSpPr>
          <p:cNvPr id="4" name="Espace réservé du texte 10">
            <a:extLst>
              <a:ext uri="{FF2B5EF4-FFF2-40B4-BE49-F238E27FC236}">
                <a16:creationId xmlns:a16="http://schemas.microsoft.com/office/drawing/2014/main" id="{1DCE6273-10C5-E144-2B60-FE04F4D1DB8A}"/>
              </a:ext>
            </a:extLst>
          </p:cNvPr>
          <p:cNvSpPr>
            <a:spLocks noGrp="1"/>
          </p:cNvSpPr>
          <p:nvPr>
            <p:ph type="body" sz="quarter" idx="14" hasCustomPrompt="1"/>
          </p:nvPr>
        </p:nvSpPr>
        <p:spPr>
          <a:xfrm>
            <a:off x="806450" y="2945130"/>
            <a:ext cx="5701030" cy="104267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
        <p:nvSpPr>
          <p:cNvPr id="6" name="Espace réservé du texte 10">
            <a:extLst>
              <a:ext uri="{FF2B5EF4-FFF2-40B4-BE49-F238E27FC236}">
                <a16:creationId xmlns:a16="http://schemas.microsoft.com/office/drawing/2014/main" id="{EB6F0F63-6C84-A7AB-4235-4F59ED8B9017}"/>
              </a:ext>
            </a:extLst>
          </p:cNvPr>
          <p:cNvSpPr>
            <a:spLocks noGrp="1"/>
          </p:cNvSpPr>
          <p:nvPr>
            <p:ph type="body" sz="quarter" idx="15" hasCustomPrompt="1"/>
          </p:nvPr>
        </p:nvSpPr>
        <p:spPr>
          <a:xfrm>
            <a:off x="806450" y="4222750"/>
            <a:ext cx="5701030" cy="552450"/>
          </a:xfrm>
        </p:spPr>
        <p:txBody>
          <a:bodyPr anchor="b" anchorCtr="0"/>
          <a:lstStyle>
            <a:lvl1pPr>
              <a:defRPr sz="1400" b="1">
                <a:solidFill>
                  <a:schemeClr val="bg1"/>
                </a:solidFill>
                <a:highlight>
                  <a:srgbClr val="006EB8"/>
                </a:highlight>
              </a:defRPr>
            </a:lvl1pPr>
            <a:lvl2pPr>
              <a:defRPr b="0">
                <a:solidFill>
                  <a:srgbClr val="5A5A5A"/>
                </a:solidFill>
              </a:defRPr>
            </a:lvl2pPr>
          </a:lstStyle>
          <a:p>
            <a:pPr lvl="0"/>
            <a:r>
              <a:rPr lang="fr-FR"/>
              <a:t>Titre de paragraphe 1</a:t>
            </a:r>
          </a:p>
        </p:txBody>
      </p:sp>
      <p:sp>
        <p:nvSpPr>
          <p:cNvPr id="7" name="Espace réservé du texte 10">
            <a:extLst>
              <a:ext uri="{FF2B5EF4-FFF2-40B4-BE49-F238E27FC236}">
                <a16:creationId xmlns:a16="http://schemas.microsoft.com/office/drawing/2014/main" id="{E895EBBE-D445-DCA8-609C-CA1E5DEE0EDD}"/>
              </a:ext>
            </a:extLst>
          </p:cNvPr>
          <p:cNvSpPr>
            <a:spLocks noGrp="1"/>
          </p:cNvSpPr>
          <p:nvPr>
            <p:ph type="body" sz="quarter" idx="16" hasCustomPrompt="1"/>
          </p:nvPr>
        </p:nvSpPr>
        <p:spPr>
          <a:xfrm>
            <a:off x="806450" y="4799330"/>
            <a:ext cx="5701030" cy="104267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Tree>
    <p:extLst>
      <p:ext uri="{BB962C8B-B14F-4D97-AF65-F5344CB8AC3E}">
        <p14:creationId xmlns:p14="http://schemas.microsoft.com/office/powerpoint/2010/main" val="1073202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XL - 2 Colones picto + text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D1016A04-E79F-6B8E-17FB-9966E6AE3408}"/>
              </a:ext>
            </a:extLst>
          </p:cNvPr>
          <p:cNvSpPr>
            <a:spLocks noGrp="1"/>
          </p:cNvSpPr>
          <p:nvPr>
            <p:ph type="pic" sz="quarter" idx="13" hasCustomPrompt="1"/>
          </p:nvPr>
        </p:nvSpPr>
        <p:spPr>
          <a:xfrm>
            <a:off x="4063200" y="0"/>
            <a:ext cx="8128800" cy="6858000"/>
          </a:xfrm>
          <a:custGeom>
            <a:avLst/>
            <a:gdLst>
              <a:gd name="connsiteX0" fmla="*/ 0 w 8128800"/>
              <a:gd name="connsiteY0" fmla="*/ 0 h 6858000"/>
              <a:gd name="connsiteX1" fmla="*/ 8128800 w 8128800"/>
              <a:gd name="connsiteY1" fmla="*/ 0 h 6858000"/>
              <a:gd name="connsiteX2" fmla="*/ 8128800 w 8128800"/>
              <a:gd name="connsiteY2" fmla="*/ 6858000 h 6858000"/>
              <a:gd name="connsiteX3" fmla="*/ 0 w 8128800"/>
              <a:gd name="connsiteY3" fmla="*/ 6858000 h 6858000"/>
              <a:gd name="connsiteX4" fmla="*/ 0 w 8128800"/>
              <a:gd name="connsiteY4" fmla="*/ 6126480 h 6858000"/>
              <a:gd name="connsiteX5" fmla="*/ 2926880 w 8128800"/>
              <a:gd name="connsiteY5" fmla="*/ 6126480 h 6858000"/>
              <a:gd name="connsiteX6" fmla="*/ 2926880 w 8128800"/>
              <a:gd name="connsiteY6" fmla="*/ 2245360 h 6858000"/>
              <a:gd name="connsiteX7" fmla="*/ 0 w 8128800"/>
              <a:gd name="connsiteY7" fmla="*/ 22453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800" h="6858000">
                <a:moveTo>
                  <a:pt x="0" y="0"/>
                </a:moveTo>
                <a:lnTo>
                  <a:pt x="8128800" y="0"/>
                </a:lnTo>
                <a:lnTo>
                  <a:pt x="8128800" y="6858000"/>
                </a:lnTo>
                <a:lnTo>
                  <a:pt x="0" y="6858000"/>
                </a:lnTo>
                <a:lnTo>
                  <a:pt x="0" y="6126480"/>
                </a:lnTo>
                <a:lnTo>
                  <a:pt x="2926880" y="6126480"/>
                </a:lnTo>
                <a:lnTo>
                  <a:pt x="2926880" y="2245360"/>
                </a:lnTo>
                <a:lnTo>
                  <a:pt x="0" y="2245360"/>
                </a:lnTo>
                <a:close/>
              </a:path>
            </a:pathLst>
          </a:custGeom>
          <a:solidFill>
            <a:schemeClr val="bg1">
              <a:lumMod val="95000"/>
            </a:schemeClr>
          </a:solidFill>
        </p:spPr>
        <p:txBody>
          <a:bodyPr vert="horz" wrap="square" lIns="91440" tIns="252000" rIns="91440" bIns="45720" rtlCol="0">
            <a:no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3256751" cy="1423354"/>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8" name="Espace réservé du texte 10">
            <a:extLst>
              <a:ext uri="{FF2B5EF4-FFF2-40B4-BE49-F238E27FC236}">
                <a16:creationId xmlns:a16="http://schemas.microsoft.com/office/drawing/2014/main" id="{9927DB78-129E-B0E1-557E-4A3F485DE813}"/>
              </a:ext>
            </a:extLst>
          </p:cNvPr>
          <p:cNvSpPr>
            <a:spLocks noGrp="1"/>
          </p:cNvSpPr>
          <p:nvPr>
            <p:ph type="body" sz="quarter" idx="10" hasCustomPrompt="1"/>
          </p:nvPr>
        </p:nvSpPr>
        <p:spPr>
          <a:xfrm>
            <a:off x="806450" y="3429000"/>
            <a:ext cx="2510791" cy="472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9" name="Espace réservé du texte 10">
            <a:extLst>
              <a:ext uri="{FF2B5EF4-FFF2-40B4-BE49-F238E27FC236}">
                <a16:creationId xmlns:a16="http://schemas.microsoft.com/office/drawing/2014/main" id="{5199E46C-AE7E-5649-24EB-B6991E1A36D1}"/>
              </a:ext>
            </a:extLst>
          </p:cNvPr>
          <p:cNvSpPr>
            <a:spLocks noGrp="1"/>
          </p:cNvSpPr>
          <p:nvPr>
            <p:ph type="body" sz="quarter" idx="14" hasCustomPrompt="1"/>
          </p:nvPr>
        </p:nvSpPr>
        <p:spPr>
          <a:xfrm>
            <a:off x="806450" y="3961129"/>
            <a:ext cx="2510791" cy="1926591"/>
          </a:xfrm>
        </p:spPr>
        <p:txBody>
          <a:bodyPr/>
          <a:lstStyle>
            <a:lvl1pPr>
              <a:defRPr sz="1200">
                <a:solidFill>
                  <a:srgbClr val="5A5A5A"/>
                </a:solidFill>
              </a:defRPr>
            </a:lvl1pPr>
            <a:lvl2pPr>
              <a:defRPr sz="1200"/>
            </a:lvl2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a:t>
            </a:r>
            <a:r>
              <a:rPr lang="fr-FR"/>
              <a:t> </a:t>
            </a:r>
            <a:r>
              <a:rPr lang="fr-FR" err="1"/>
              <a:t>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endParaRPr lang="fr-FR"/>
          </a:p>
        </p:txBody>
      </p:sp>
      <p:sp>
        <p:nvSpPr>
          <p:cNvPr id="10" name="Espace réservé du texte 10">
            <a:extLst>
              <a:ext uri="{FF2B5EF4-FFF2-40B4-BE49-F238E27FC236}">
                <a16:creationId xmlns:a16="http://schemas.microsoft.com/office/drawing/2014/main" id="{94E63362-C98E-DF93-2808-7042B2CD8467}"/>
              </a:ext>
            </a:extLst>
          </p:cNvPr>
          <p:cNvSpPr>
            <a:spLocks noGrp="1"/>
          </p:cNvSpPr>
          <p:nvPr>
            <p:ph type="body" sz="quarter" idx="15" hasCustomPrompt="1"/>
          </p:nvPr>
        </p:nvSpPr>
        <p:spPr>
          <a:xfrm>
            <a:off x="3971289" y="3429000"/>
            <a:ext cx="2510791" cy="472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11" name="Espace réservé du texte 10">
            <a:extLst>
              <a:ext uri="{FF2B5EF4-FFF2-40B4-BE49-F238E27FC236}">
                <a16:creationId xmlns:a16="http://schemas.microsoft.com/office/drawing/2014/main" id="{9B71E35D-58B8-5288-2792-53CC83131CE2}"/>
              </a:ext>
            </a:extLst>
          </p:cNvPr>
          <p:cNvSpPr>
            <a:spLocks noGrp="1"/>
          </p:cNvSpPr>
          <p:nvPr>
            <p:ph type="body" sz="quarter" idx="16" hasCustomPrompt="1"/>
          </p:nvPr>
        </p:nvSpPr>
        <p:spPr>
          <a:xfrm>
            <a:off x="3971289" y="3961130"/>
            <a:ext cx="2510791" cy="192659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endParaRPr lang="fr-FR"/>
          </a:p>
        </p:txBody>
      </p:sp>
      <p:sp>
        <p:nvSpPr>
          <p:cNvPr id="15" name="Espace réservé pour une image  7">
            <a:extLst>
              <a:ext uri="{FF2B5EF4-FFF2-40B4-BE49-F238E27FC236}">
                <a16:creationId xmlns:a16="http://schemas.microsoft.com/office/drawing/2014/main" id="{076226B6-2AF8-CB7E-B8AF-0C6F802D6543}"/>
              </a:ext>
            </a:extLst>
          </p:cNvPr>
          <p:cNvSpPr>
            <a:spLocks noGrp="1"/>
          </p:cNvSpPr>
          <p:nvPr>
            <p:ph type="pic" sz="quarter" idx="17" hasCustomPrompt="1"/>
          </p:nvPr>
        </p:nvSpPr>
        <p:spPr>
          <a:xfrm>
            <a:off x="806450" y="2469832"/>
            <a:ext cx="955675" cy="955675"/>
          </a:xfrm>
        </p:spPr>
        <p:txBody>
          <a:bodyPr rIns="0"/>
          <a:lstStyle>
            <a:lvl1pPr algn="ctr">
              <a:defRPr sz="900" i="1">
                <a:solidFill>
                  <a:schemeClr val="bg1">
                    <a:lumMod val="65000"/>
                  </a:schemeClr>
                </a:solidFill>
              </a:defRPr>
            </a:lvl1pPr>
          </a:lstStyle>
          <a:p>
            <a:r>
              <a:rPr lang="fr-FR"/>
              <a:t>pictogramme</a:t>
            </a:r>
          </a:p>
        </p:txBody>
      </p:sp>
      <p:sp>
        <p:nvSpPr>
          <p:cNvPr id="16" name="Espace réservé pour une image  7">
            <a:extLst>
              <a:ext uri="{FF2B5EF4-FFF2-40B4-BE49-F238E27FC236}">
                <a16:creationId xmlns:a16="http://schemas.microsoft.com/office/drawing/2014/main" id="{F74A3138-C062-57E6-69FC-1ACE11B74DB0}"/>
              </a:ext>
            </a:extLst>
          </p:cNvPr>
          <p:cNvSpPr>
            <a:spLocks noGrp="1"/>
          </p:cNvSpPr>
          <p:nvPr>
            <p:ph type="pic" sz="quarter" idx="18" hasCustomPrompt="1"/>
          </p:nvPr>
        </p:nvSpPr>
        <p:spPr>
          <a:xfrm>
            <a:off x="3971289" y="2469832"/>
            <a:ext cx="955675" cy="955675"/>
          </a:xfrm>
        </p:spPr>
        <p:txBody>
          <a:bodyPr rIns="0"/>
          <a:lstStyle>
            <a:lvl1pPr algn="ctr">
              <a:defRPr sz="900" i="1">
                <a:solidFill>
                  <a:schemeClr val="bg1">
                    <a:lumMod val="65000"/>
                  </a:schemeClr>
                </a:solidFill>
              </a:defRPr>
            </a:lvl1pPr>
          </a:lstStyle>
          <a:p>
            <a:r>
              <a:rPr lang="fr-FR"/>
              <a:t>pictogramme</a:t>
            </a:r>
          </a:p>
        </p:txBody>
      </p:sp>
    </p:spTree>
    <p:extLst>
      <p:ext uri="{BB962C8B-B14F-4D97-AF65-F5344CB8AC3E}">
        <p14:creationId xmlns:p14="http://schemas.microsoft.com/office/powerpoint/2010/main" val="1842805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Image XL - Bloc texte Simpl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908400" cy="104400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15" name="Triangle isocèle 14">
            <a:extLst>
              <a:ext uri="{FF2B5EF4-FFF2-40B4-BE49-F238E27FC236}">
                <a16:creationId xmlns:a16="http://schemas.microsoft.com/office/drawing/2014/main" id="{987C2EF3-3BCA-FC6A-160E-4E743FA7C554}"/>
              </a:ext>
            </a:extLst>
          </p:cNvPr>
          <p:cNvSpPr/>
          <p:nvPr userDrawn="1"/>
        </p:nvSpPr>
        <p:spPr>
          <a:xfrm rot="10800000">
            <a:off x="10322918" y="0"/>
            <a:ext cx="1868997" cy="1873250"/>
          </a:xfrm>
          <a:prstGeom prst="triangle">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FFADDB74-5C82-3D5A-BDF5-912881A0BBC9}"/>
              </a:ext>
            </a:extLst>
          </p:cNvPr>
          <p:cNvSpPr/>
          <p:nvPr userDrawn="1"/>
        </p:nvSpPr>
        <p:spPr>
          <a:xfrm rot="10800000" flipV="1">
            <a:off x="10322918" y="4984748"/>
            <a:ext cx="1869082" cy="1873251"/>
          </a:xfrm>
          <a:prstGeom prst="triangle">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17">
            <a:extLst>
              <a:ext uri="{FF2B5EF4-FFF2-40B4-BE49-F238E27FC236}">
                <a16:creationId xmlns:a16="http://schemas.microsoft.com/office/drawing/2014/main" id="{03F135A0-8A99-78A5-995C-E80619AC3E74}"/>
              </a:ext>
            </a:extLst>
          </p:cNvPr>
          <p:cNvSpPr>
            <a:spLocks noGrp="1"/>
          </p:cNvSpPr>
          <p:nvPr>
            <p:ph type="pic" sz="quarter" idx="13" hasCustomPrompt="1"/>
          </p:nvPr>
        </p:nvSpPr>
        <p:spPr>
          <a:xfrm>
            <a:off x="5952801" y="-1"/>
            <a:ext cx="6239199" cy="6858001"/>
          </a:xfrm>
          <a:custGeom>
            <a:avLst/>
            <a:gdLst>
              <a:gd name="connsiteX0" fmla="*/ 3429001 w 6239199"/>
              <a:gd name="connsiteY0" fmla="*/ 0 h 6858001"/>
              <a:gd name="connsiteX1" fmla="*/ 4363831 w 6239199"/>
              <a:gd name="connsiteY1" fmla="*/ 0 h 6858001"/>
              <a:gd name="connsiteX2" fmla="*/ 6239199 w 6239199"/>
              <a:gd name="connsiteY2" fmla="*/ 1875368 h 6858001"/>
              <a:gd name="connsiteX3" fmla="*/ 6239199 w 6239199"/>
              <a:gd name="connsiteY3" fmla="*/ 4982634 h 6858001"/>
              <a:gd name="connsiteX4" fmla="*/ 4363832 w 6239199"/>
              <a:gd name="connsiteY4" fmla="*/ 6858001 h 6858001"/>
              <a:gd name="connsiteX5" fmla="*/ 3429000 w 6239199"/>
              <a:gd name="connsiteY5" fmla="*/ 6858001 h 6858001"/>
              <a:gd name="connsiteX6" fmla="*/ 0 w 6239199"/>
              <a:gd name="connsiteY6" fmla="*/ 3429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199" h="6858001">
                <a:moveTo>
                  <a:pt x="3429001" y="0"/>
                </a:moveTo>
                <a:lnTo>
                  <a:pt x="4363831" y="0"/>
                </a:lnTo>
                <a:lnTo>
                  <a:pt x="6239199" y="1875368"/>
                </a:lnTo>
                <a:lnTo>
                  <a:pt x="6239199" y="4982634"/>
                </a:lnTo>
                <a:lnTo>
                  <a:pt x="4363832" y="6858001"/>
                </a:lnTo>
                <a:lnTo>
                  <a:pt x="3429000" y="6858001"/>
                </a:lnTo>
                <a:lnTo>
                  <a:pt x="0" y="3429001"/>
                </a:lnTo>
                <a:close/>
              </a:path>
            </a:pathLst>
          </a:custGeom>
          <a:solidFill>
            <a:schemeClr val="bg1">
              <a:lumMod val="95000"/>
            </a:schemeClr>
          </a:solidFill>
        </p:spPr>
        <p:txBody>
          <a:bodyPr vert="horz" wrap="square" lIns="91440" tIns="0" rIns="91440" bIns="1512000" rtlCol="0" anchor="ctr" anchorCtr="0">
            <a:noAutofit/>
          </a:bodyPr>
          <a:lstStyle>
            <a:lvl1pPr algn="ct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21" name="Espace réservé du texte 20">
            <a:extLst>
              <a:ext uri="{FF2B5EF4-FFF2-40B4-BE49-F238E27FC236}">
                <a16:creationId xmlns:a16="http://schemas.microsoft.com/office/drawing/2014/main" id="{3236BD85-96AC-B311-A998-368008E0225D}"/>
              </a:ext>
            </a:extLst>
          </p:cNvPr>
          <p:cNvSpPr>
            <a:spLocks noGrp="1"/>
          </p:cNvSpPr>
          <p:nvPr>
            <p:ph type="body" sz="quarter" idx="14"/>
          </p:nvPr>
        </p:nvSpPr>
        <p:spPr>
          <a:xfrm>
            <a:off x="806450" y="2048933"/>
            <a:ext cx="4883150" cy="3860799"/>
          </a:xfrm>
        </p:spPr>
        <p:txBody>
          <a:bodyPr/>
          <a:lstStyle>
            <a:lvl1pPr>
              <a:defRPr>
                <a:solidFill>
                  <a:srgbClr val="5A5A5A"/>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45861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Mosaique - Chapeau + paragrap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5"/>
            <a:ext cx="6908400" cy="104400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3" name="Espace réservé du texte 10">
            <a:extLst>
              <a:ext uri="{FF2B5EF4-FFF2-40B4-BE49-F238E27FC236}">
                <a16:creationId xmlns:a16="http://schemas.microsoft.com/office/drawing/2014/main" id="{544A6E1A-6EBE-C350-7801-7339E901D74D}"/>
              </a:ext>
            </a:extLst>
          </p:cNvPr>
          <p:cNvSpPr>
            <a:spLocks noGrp="1"/>
          </p:cNvSpPr>
          <p:nvPr>
            <p:ph type="body" sz="quarter" idx="10" hasCustomPrompt="1"/>
          </p:nvPr>
        </p:nvSpPr>
        <p:spPr>
          <a:xfrm>
            <a:off x="806448" y="2235273"/>
            <a:ext cx="5146351" cy="762000"/>
          </a:xfrm>
        </p:spPr>
        <p:txBody>
          <a:bodyPr anchor="b" anchorCtr="0"/>
          <a:lstStyle>
            <a:lvl1pPr>
              <a:defRPr sz="1400" b="1">
                <a:solidFill>
                  <a:schemeClr val="accent2"/>
                </a:solidFill>
              </a:defRPr>
            </a:lvl1pPr>
            <a:lvl2pPr>
              <a:defRPr b="0">
                <a:solidFill>
                  <a:srgbClr val="5A5A5A"/>
                </a:solidFill>
              </a:defRPr>
            </a:lvl2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a:t>Chapeau : </a:t>
            </a:r>
            <a:r>
              <a:rPr lang="fr-FR" sz="1400" b="1" kern="0" spc="-26">
                <a:solidFill>
                  <a:srgbClr val="006EB8"/>
                </a:solidFill>
                <a:latin typeface="Century Gothic" panose="020B0502020202020204" pitchFamily="34" charset="0"/>
              </a:rPr>
              <a:t>Lorem ipsum </a:t>
            </a:r>
            <a:r>
              <a:rPr lang="fr-FR" sz="1400" b="1" kern="0" spc="-26" err="1">
                <a:solidFill>
                  <a:srgbClr val="006EB8"/>
                </a:solidFill>
                <a:latin typeface="Century Gothic" panose="020B0502020202020204" pitchFamily="34" charset="0"/>
              </a:rPr>
              <a:t>dolor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sit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amet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consectetur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adipiscing</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elit</a:t>
            </a:r>
            <a:r>
              <a:rPr lang="fr-FR" sz="1400" b="1" kern="0" spc="-26">
                <a:solidFill>
                  <a:srgbClr val="006EB8"/>
                </a:solidFill>
                <a:latin typeface="Century Gothic" panose="020B0502020202020204" pitchFamily="34" charset="0"/>
              </a:rPr>
              <a:t>. Sed non </a:t>
            </a:r>
            <a:r>
              <a:rPr lang="fr-FR" sz="1400" b="1" kern="0" spc="-26" err="1">
                <a:solidFill>
                  <a:srgbClr val="006EB8"/>
                </a:solidFill>
                <a:latin typeface="Century Gothic" panose="020B0502020202020204" pitchFamily="34" charset="0"/>
              </a:rPr>
              <a:t>risus</a:t>
            </a:r>
            <a:r>
              <a:rPr lang="fr-FR" sz="1400" b="1" kern="0" spc="-26">
                <a:solidFill>
                  <a:srgbClr val="006EB8"/>
                </a:solidFill>
                <a:latin typeface="Century Gothic" panose="020B0502020202020204" pitchFamily="34" charset="0"/>
              </a:rPr>
              <a:t>. Suspendisse </a:t>
            </a:r>
            <a:r>
              <a:rPr lang="fr-FR" sz="1400" b="1" kern="0" spc="-26" err="1">
                <a:solidFill>
                  <a:srgbClr val="006EB8"/>
                </a:solidFill>
                <a:latin typeface="Century Gothic" panose="020B0502020202020204" pitchFamily="34" charset="0"/>
              </a:rPr>
              <a:t>lectus</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tortor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dignissim</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sit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amet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adipiscing</a:t>
            </a:r>
            <a:r>
              <a:rPr lang="fr-FR" sz="1400" b="1" kern="0" spc="-26">
                <a:solidFill>
                  <a:srgbClr val="006EB8"/>
                </a:solidFill>
                <a:latin typeface="Century Gothic" panose="020B0502020202020204" pitchFamily="34" charset="0"/>
              </a:rPr>
              <a:t> nec, </a:t>
            </a:r>
            <a:r>
              <a:rPr lang="fr-FR" sz="1400" b="1" kern="0" spc="-26" err="1">
                <a:solidFill>
                  <a:srgbClr val="006EB8"/>
                </a:solidFill>
                <a:latin typeface="Century Gothic" panose="020B0502020202020204" pitchFamily="34" charset="0"/>
              </a:rPr>
              <a:t>ultricies</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sed</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dolor</a:t>
            </a:r>
            <a:r>
              <a:rPr lang="fr-FR" sz="1400" b="1" kern="0" spc="-26">
                <a:solidFill>
                  <a:srgbClr val="006EB8"/>
                </a:solidFill>
                <a:latin typeface="Century Gothic" panose="020B0502020202020204" pitchFamily="34" charset="0"/>
              </a:rPr>
              <a:t>. </a:t>
            </a:r>
          </a:p>
        </p:txBody>
      </p:sp>
      <p:sp>
        <p:nvSpPr>
          <p:cNvPr id="8" name="Triangle isocèle 7">
            <a:extLst>
              <a:ext uri="{FF2B5EF4-FFF2-40B4-BE49-F238E27FC236}">
                <a16:creationId xmlns:a16="http://schemas.microsoft.com/office/drawing/2014/main" id="{F8DCF6DD-6704-1661-A652-5D9AB3E2A6E7}"/>
              </a:ext>
            </a:extLst>
          </p:cNvPr>
          <p:cNvSpPr/>
          <p:nvPr userDrawn="1"/>
        </p:nvSpPr>
        <p:spPr>
          <a:xfrm rot="10800000">
            <a:off x="10322918" y="0"/>
            <a:ext cx="1868997" cy="1873250"/>
          </a:xfrm>
          <a:prstGeom prst="triangle">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F3ADA9A2-F87D-D130-6CED-666C86961790}"/>
              </a:ext>
            </a:extLst>
          </p:cNvPr>
          <p:cNvSpPr/>
          <p:nvPr userDrawn="1"/>
        </p:nvSpPr>
        <p:spPr>
          <a:xfrm rot="10800000" flipV="1">
            <a:off x="10322918" y="4984748"/>
            <a:ext cx="1869082" cy="1873251"/>
          </a:xfrm>
          <a:prstGeom prst="triangle">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9">
            <a:extLst>
              <a:ext uri="{FF2B5EF4-FFF2-40B4-BE49-F238E27FC236}">
                <a16:creationId xmlns:a16="http://schemas.microsoft.com/office/drawing/2014/main" id="{895A3F19-976C-4397-434E-9F8FAACCFFC9}"/>
              </a:ext>
            </a:extLst>
          </p:cNvPr>
          <p:cNvSpPr>
            <a:spLocks noGrp="1"/>
          </p:cNvSpPr>
          <p:nvPr>
            <p:ph type="pic" sz="quarter" idx="13" hasCustomPrompt="1"/>
          </p:nvPr>
        </p:nvSpPr>
        <p:spPr>
          <a:xfrm>
            <a:off x="5952801" y="-1"/>
            <a:ext cx="6239199" cy="6858001"/>
          </a:xfrm>
          <a:custGeom>
            <a:avLst/>
            <a:gdLst>
              <a:gd name="connsiteX0" fmla="*/ 3429001 w 6239199"/>
              <a:gd name="connsiteY0" fmla="*/ 0 h 6858001"/>
              <a:gd name="connsiteX1" fmla="*/ 4363831 w 6239199"/>
              <a:gd name="connsiteY1" fmla="*/ 0 h 6858001"/>
              <a:gd name="connsiteX2" fmla="*/ 6239199 w 6239199"/>
              <a:gd name="connsiteY2" fmla="*/ 1875368 h 6858001"/>
              <a:gd name="connsiteX3" fmla="*/ 6239199 w 6239199"/>
              <a:gd name="connsiteY3" fmla="*/ 4982634 h 6858001"/>
              <a:gd name="connsiteX4" fmla="*/ 4363832 w 6239199"/>
              <a:gd name="connsiteY4" fmla="*/ 6858001 h 6858001"/>
              <a:gd name="connsiteX5" fmla="*/ 3429000 w 6239199"/>
              <a:gd name="connsiteY5" fmla="*/ 6858001 h 6858001"/>
              <a:gd name="connsiteX6" fmla="*/ 0 w 6239199"/>
              <a:gd name="connsiteY6" fmla="*/ 3429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199" h="6858001">
                <a:moveTo>
                  <a:pt x="3429001" y="0"/>
                </a:moveTo>
                <a:lnTo>
                  <a:pt x="4363831" y="0"/>
                </a:lnTo>
                <a:lnTo>
                  <a:pt x="6239199" y="1875368"/>
                </a:lnTo>
                <a:lnTo>
                  <a:pt x="6239199" y="4982634"/>
                </a:lnTo>
                <a:lnTo>
                  <a:pt x="4363832" y="6858001"/>
                </a:lnTo>
                <a:lnTo>
                  <a:pt x="3429000" y="6858001"/>
                </a:lnTo>
                <a:lnTo>
                  <a:pt x="0" y="3429001"/>
                </a:lnTo>
                <a:close/>
              </a:path>
            </a:pathLst>
          </a:custGeom>
          <a:solidFill>
            <a:schemeClr val="bg1">
              <a:lumMod val="95000"/>
            </a:schemeClr>
          </a:solidFill>
        </p:spPr>
        <p:txBody>
          <a:bodyPr vert="horz" wrap="square" lIns="91440" tIns="0" rIns="91440" bIns="1512000" rtlCol="0" anchor="ctr" anchorCtr="0">
            <a:noAutofit/>
          </a:bodyPr>
          <a:lstStyle>
            <a:lvl1pPr algn="ct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11" name="Espace réservé du texte 10">
            <a:extLst>
              <a:ext uri="{FF2B5EF4-FFF2-40B4-BE49-F238E27FC236}">
                <a16:creationId xmlns:a16="http://schemas.microsoft.com/office/drawing/2014/main" id="{35C39006-1102-A410-20F2-18CF9B8AEEDB}"/>
              </a:ext>
            </a:extLst>
          </p:cNvPr>
          <p:cNvSpPr>
            <a:spLocks noGrp="1"/>
          </p:cNvSpPr>
          <p:nvPr>
            <p:ph type="body" sz="quarter" idx="14"/>
          </p:nvPr>
        </p:nvSpPr>
        <p:spPr>
          <a:xfrm>
            <a:off x="806450" y="3289934"/>
            <a:ext cx="4959350" cy="2631440"/>
          </a:xfrm>
          <a:solidFill>
            <a:schemeClr val="bg1"/>
          </a:solidFill>
        </p:spPr>
        <p:txBody>
          <a:bodyPr/>
          <a:lstStyle>
            <a:lvl1pPr>
              <a:defRPr sz="1200" b="1">
                <a:solidFill>
                  <a:schemeClr val="accent1"/>
                </a:solidFill>
              </a:defRPr>
            </a:lvl1pPr>
            <a:lvl2pPr>
              <a:defRPr sz="1200" b="0">
                <a:solidFill>
                  <a:srgbClr val="5A5A5A"/>
                </a:solidFill>
              </a:defRPr>
            </a:lvl2pPr>
            <a:lvl3pPr>
              <a:defRPr sz="1200"/>
            </a:lvl3pPr>
            <a:lvl4pPr>
              <a:defRPr sz="120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defRPr lang="fr-FR" smtClean="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32759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MosaiqueL - 2x titre + paragrap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906684" cy="104267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3" name="Espace réservé du texte 10">
            <a:extLst>
              <a:ext uri="{FF2B5EF4-FFF2-40B4-BE49-F238E27FC236}">
                <a16:creationId xmlns:a16="http://schemas.microsoft.com/office/drawing/2014/main" id="{544A6E1A-6EBE-C350-7801-7339E901D74D}"/>
              </a:ext>
            </a:extLst>
          </p:cNvPr>
          <p:cNvSpPr>
            <a:spLocks noGrp="1"/>
          </p:cNvSpPr>
          <p:nvPr>
            <p:ph type="body" sz="quarter" idx="10" hasCustomPrompt="1"/>
          </p:nvPr>
        </p:nvSpPr>
        <p:spPr>
          <a:xfrm>
            <a:off x="806450" y="2035810"/>
            <a:ext cx="4533900" cy="599440"/>
          </a:xfrm>
        </p:spPr>
        <p:txBody>
          <a:bodyPr anchor="b" anchorCtr="0"/>
          <a:lstStyle>
            <a:lvl1pPr>
              <a:defRPr sz="1400" b="1">
                <a:solidFill>
                  <a:schemeClr val="bg1"/>
                </a:solidFill>
                <a:highlight>
                  <a:srgbClr val="006EB8"/>
                </a:highlight>
              </a:defRPr>
            </a:lvl1pPr>
            <a:lvl2pPr>
              <a:defRPr b="0">
                <a:solidFill>
                  <a:srgbClr val="5A5A5A"/>
                </a:solidFill>
              </a:defRPr>
            </a:lvl2pPr>
          </a:lstStyle>
          <a:p>
            <a:pPr lvl="0"/>
            <a:r>
              <a:rPr lang="fr-FR"/>
              <a:t>Titre de paragraphe 1</a:t>
            </a:r>
          </a:p>
        </p:txBody>
      </p:sp>
      <p:sp>
        <p:nvSpPr>
          <p:cNvPr id="4" name="Espace réservé du texte 10">
            <a:extLst>
              <a:ext uri="{FF2B5EF4-FFF2-40B4-BE49-F238E27FC236}">
                <a16:creationId xmlns:a16="http://schemas.microsoft.com/office/drawing/2014/main" id="{1DCE6273-10C5-E144-2B60-FE04F4D1DB8A}"/>
              </a:ext>
            </a:extLst>
          </p:cNvPr>
          <p:cNvSpPr>
            <a:spLocks noGrp="1"/>
          </p:cNvSpPr>
          <p:nvPr>
            <p:ph type="body" sz="quarter" idx="14" hasCustomPrompt="1"/>
          </p:nvPr>
        </p:nvSpPr>
        <p:spPr>
          <a:xfrm>
            <a:off x="806450" y="2659380"/>
            <a:ext cx="4533900" cy="120142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
        <p:nvSpPr>
          <p:cNvPr id="6" name="Espace réservé du texte 10">
            <a:extLst>
              <a:ext uri="{FF2B5EF4-FFF2-40B4-BE49-F238E27FC236}">
                <a16:creationId xmlns:a16="http://schemas.microsoft.com/office/drawing/2014/main" id="{EB6F0F63-6C84-A7AB-4235-4F59ED8B9017}"/>
              </a:ext>
            </a:extLst>
          </p:cNvPr>
          <p:cNvSpPr>
            <a:spLocks noGrp="1"/>
          </p:cNvSpPr>
          <p:nvPr>
            <p:ph type="body" sz="quarter" idx="15" hasCustomPrompt="1"/>
          </p:nvPr>
        </p:nvSpPr>
        <p:spPr>
          <a:xfrm>
            <a:off x="806450" y="4251960"/>
            <a:ext cx="4533900" cy="599440"/>
          </a:xfrm>
        </p:spPr>
        <p:txBody>
          <a:bodyPr anchor="b" anchorCtr="0"/>
          <a:lstStyle>
            <a:lvl1pPr>
              <a:defRPr sz="1400" b="1">
                <a:solidFill>
                  <a:schemeClr val="bg1"/>
                </a:solidFill>
                <a:highlight>
                  <a:srgbClr val="006EB8"/>
                </a:highlight>
              </a:defRPr>
            </a:lvl1pPr>
            <a:lvl2pPr>
              <a:defRPr b="0">
                <a:solidFill>
                  <a:srgbClr val="5A5A5A"/>
                </a:solidFill>
              </a:defRPr>
            </a:lvl2pPr>
          </a:lstStyle>
          <a:p>
            <a:pPr lvl="0"/>
            <a:r>
              <a:rPr lang="fr-FR"/>
              <a:t>Titre de paragraphe 1</a:t>
            </a:r>
          </a:p>
        </p:txBody>
      </p:sp>
      <p:sp>
        <p:nvSpPr>
          <p:cNvPr id="7" name="Espace réservé du texte 10">
            <a:extLst>
              <a:ext uri="{FF2B5EF4-FFF2-40B4-BE49-F238E27FC236}">
                <a16:creationId xmlns:a16="http://schemas.microsoft.com/office/drawing/2014/main" id="{E895EBBE-D445-DCA8-609C-CA1E5DEE0EDD}"/>
              </a:ext>
            </a:extLst>
          </p:cNvPr>
          <p:cNvSpPr>
            <a:spLocks noGrp="1"/>
          </p:cNvSpPr>
          <p:nvPr>
            <p:ph type="body" sz="quarter" idx="16" hasCustomPrompt="1"/>
          </p:nvPr>
        </p:nvSpPr>
        <p:spPr>
          <a:xfrm>
            <a:off x="806450" y="4875530"/>
            <a:ext cx="4533900" cy="120142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
        <p:nvSpPr>
          <p:cNvPr id="8" name="Triangle isocèle 7">
            <a:extLst>
              <a:ext uri="{FF2B5EF4-FFF2-40B4-BE49-F238E27FC236}">
                <a16:creationId xmlns:a16="http://schemas.microsoft.com/office/drawing/2014/main" id="{4FBB5E99-1D22-1E32-0F0D-DEA282637DF7}"/>
              </a:ext>
            </a:extLst>
          </p:cNvPr>
          <p:cNvSpPr/>
          <p:nvPr userDrawn="1"/>
        </p:nvSpPr>
        <p:spPr>
          <a:xfrm rot="10800000">
            <a:off x="10322918" y="0"/>
            <a:ext cx="1868997" cy="1873250"/>
          </a:xfrm>
          <a:prstGeom prst="triangle">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9C417FA7-8AAE-FEF0-EB12-F101EDA86DE4}"/>
              </a:ext>
            </a:extLst>
          </p:cNvPr>
          <p:cNvSpPr/>
          <p:nvPr userDrawn="1"/>
        </p:nvSpPr>
        <p:spPr>
          <a:xfrm rot="10800000" flipV="1">
            <a:off x="10322918" y="4984748"/>
            <a:ext cx="1869082" cy="1873251"/>
          </a:xfrm>
          <a:prstGeom prst="triangle">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9">
            <a:extLst>
              <a:ext uri="{FF2B5EF4-FFF2-40B4-BE49-F238E27FC236}">
                <a16:creationId xmlns:a16="http://schemas.microsoft.com/office/drawing/2014/main" id="{112B0975-80AC-2B92-4AF6-FFBAD9B95B62}"/>
              </a:ext>
            </a:extLst>
          </p:cNvPr>
          <p:cNvSpPr>
            <a:spLocks noGrp="1"/>
          </p:cNvSpPr>
          <p:nvPr>
            <p:ph type="pic" sz="quarter" idx="13" hasCustomPrompt="1"/>
          </p:nvPr>
        </p:nvSpPr>
        <p:spPr>
          <a:xfrm>
            <a:off x="5952801" y="-1"/>
            <a:ext cx="6239199" cy="6858001"/>
          </a:xfrm>
          <a:custGeom>
            <a:avLst/>
            <a:gdLst>
              <a:gd name="connsiteX0" fmla="*/ 3429001 w 6239199"/>
              <a:gd name="connsiteY0" fmla="*/ 0 h 6858001"/>
              <a:gd name="connsiteX1" fmla="*/ 4363831 w 6239199"/>
              <a:gd name="connsiteY1" fmla="*/ 0 h 6858001"/>
              <a:gd name="connsiteX2" fmla="*/ 6239199 w 6239199"/>
              <a:gd name="connsiteY2" fmla="*/ 1875368 h 6858001"/>
              <a:gd name="connsiteX3" fmla="*/ 6239199 w 6239199"/>
              <a:gd name="connsiteY3" fmla="*/ 4982634 h 6858001"/>
              <a:gd name="connsiteX4" fmla="*/ 4363832 w 6239199"/>
              <a:gd name="connsiteY4" fmla="*/ 6858001 h 6858001"/>
              <a:gd name="connsiteX5" fmla="*/ 3429000 w 6239199"/>
              <a:gd name="connsiteY5" fmla="*/ 6858001 h 6858001"/>
              <a:gd name="connsiteX6" fmla="*/ 0 w 6239199"/>
              <a:gd name="connsiteY6" fmla="*/ 3429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199" h="6858001">
                <a:moveTo>
                  <a:pt x="3429001" y="0"/>
                </a:moveTo>
                <a:lnTo>
                  <a:pt x="4363831" y="0"/>
                </a:lnTo>
                <a:lnTo>
                  <a:pt x="6239199" y="1875368"/>
                </a:lnTo>
                <a:lnTo>
                  <a:pt x="6239199" y="4982634"/>
                </a:lnTo>
                <a:lnTo>
                  <a:pt x="4363832" y="6858001"/>
                </a:lnTo>
                <a:lnTo>
                  <a:pt x="3429000" y="6858001"/>
                </a:lnTo>
                <a:lnTo>
                  <a:pt x="0" y="3429001"/>
                </a:lnTo>
                <a:close/>
              </a:path>
            </a:pathLst>
          </a:custGeom>
          <a:solidFill>
            <a:schemeClr val="bg1">
              <a:lumMod val="95000"/>
            </a:schemeClr>
          </a:solidFill>
        </p:spPr>
        <p:txBody>
          <a:bodyPr vert="horz" wrap="square" lIns="91440" tIns="0" rIns="91440" bIns="1512000" rtlCol="0" anchor="ctr" anchorCtr="0">
            <a:noAutofit/>
          </a:bodyPr>
          <a:lstStyle>
            <a:lvl1pPr algn="ct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defRPr lang="fr-FR" smtClean="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1128273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Mosaique - Chapeau + 2 paragraph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5"/>
            <a:ext cx="6908400" cy="104400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3" name="Espace réservé du texte 10">
            <a:extLst>
              <a:ext uri="{FF2B5EF4-FFF2-40B4-BE49-F238E27FC236}">
                <a16:creationId xmlns:a16="http://schemas.microsoft.com/office/drawing/2014/main" id="{544A6E1A-6EBE-C350-7801-7339E901D74D}"/>
              </a:ext>
            </a:extLst>
          </p:cNvPr>
          <p:cNvSpPr>
            <a:spLocks noGrp="1"/>
          </p:cNvSpPr>
          <p:nvPr>
            <p:ph type="body" sz="quarter" idx="10" hasCustomPrompt="1"/>
          </p:nvPr>
        </p:nvSpPr>
        <p:spPr>
          <a:xfrm>
            <a:off x="806451" y="2006600"/>
            <a:ext cx="4857750" cy="762000"/>
          </a:xfrm>
        </p:spPr>
        <p:txBody>
          <a:bodyPr anchor="b" anchorCtr="0"/>
          <a:lstStyle>
            <a:lvl1pPr>
              <a:defRPr sz="1400" b="1">
                <a:solidFill>
                  <a:schemeClr val="accent2"/>
                </a:solidFill>
              </a:defRPr>
            </a:lvl1pPr>
            <a:lvl2pPr>
              <a:defRPr b="0">
                <a:solidFill>
                  <a:srgbClr val="5A5A5A"/>
                </a:solidFill>
              </a:defRPr>
            </a:lvl2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a:t>Chapeau : </a:t>
            </a:r>
            <a:r>
              <a:rPr lang="fr-FR" sz="1400" b="1" kern="0" spc="-26">
                <a:solidFill>
                  <a:srgbClr val="006EB8"/>
                </a:solidFill>
                <a:latin typeface="Century Gothic" panose="020B0502020202020204" pitchFamily="34" charset="0"/>
              </a:rPr>
              <a:t>Lorem ipsum </a:t>
            </a:r>
            <a:r>
              <a:rPr lang="fr-FR" sz="1400" b="1" kern="0" spc="-26" err="1">
                <a:solidFill>
                  <a:srgbClr val="006EB8"/>
                </a:solidFill>
                <a:latin typeface="Century Gothic" panose="020B0502020202020204" pitchFamily="34" charset="0"/>
              </a:rPr>
              <a:t>dolor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sit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amet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consectetur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adipiscing</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elit</a:t>
            </a:r>
            <a:r>
              <a:rPr lang="fr-FR" sz="1400" b="1" kern="0" spc="-26">
                <a:solidFill>
                  <a:srgbClr val="006EB8"/>
                </a:solidFill>
                <a:latin typeface="Century Gothic" panose="020B0502020202020204" pitchFamily="34" charset="0"/>
              </a:rPr>
              <a:t>. Sed non </a:t>
            </a:r>
            <a:r>
              <a:rPr lang="fr-FR" sz="1400" b="1" kern="0" spc="-26" err="1">
                <a:solidFill>
                  <a:srgbClr val="006EB8"/>
                </a:solidFill>
                <a:latin typeface="Century Gothic" panose="020B0502020202020204" pitchFamily="34" charset="0"/>
              </a:rPr>
              <a:t>risus</a:t>
            </a:r>
            <a:r>
              <a:rPr lang="fr-FR" sz="1400" b="1" kern="0" spc="-26">
                <a:solidFill>
                  <a:srgbClr val="006EB8"/>
                </a:solidFill>
                <a:latin typeface="Century Gothic" panose="020B0502020202020204" pitchFamily="34" charset="0"/>
              </a:rPr>
              <a:t>. Suspendisse </a:t>
            </a:r>
            <a:r>
              <a:rPr lang="fr-FR" sz="1400" b="1" kern="0" spc="-26" err="1">
                <a:solidFill>
                  <a:srgbClr val="006EB8"/>
                </a:solidFill>
                <a:latin typeface="Century Gothic" panose="020B0502020202020204" pitchFamily="34" charset="0"/>
              </a:rPr>
              <a:t>lectus</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tortor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dignissim</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sit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amet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adipiscing</a:t>
            </a:r>
            <a:r>
              <a:rPr lang="fr-FR" sz="1400" b="1" kern="0" spc="-26">
                <a:solidFill>
                  <a:srgbClr val="006EB8"/>
                </a:solidFill>
                <a:latin typeface="Century Gothic" panose="020B0502020202020204" pitchFamily="34" charset="0"/>
              </a:rPr>
              <a:t> nec, </a:t>
            </a:r>
            <a:r>
              <a:rPr lang="fr-FR" sz="1400" b="1" kern="0" spc="-26" err="1">
                <a:solidFill>
                  <a:srgbClr val="006EB8"/>
                </a:solidFill>
                <a:latin typeface="Century Gothic" panose="020B0502020202020204" pitchFamily="34" charset="0"/>
              </a:rPr>
              <a:t>ultricies</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sed</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dolor</a:t>
            </a:r>
            <a:r>
              <a:rPr lang="fr-FR" sz="1400" b="1" kern="0" spc="-26">
                <a:solidFill>
                  <a:srgbClr val="006EB8"/>
                </a:solidFill>
                <a:latin typeface="Century Gothic" panose="020B0502020202020204" pitchFamily="34" charset="0"/>
              </a:rPr>
              <a:t>. </a:t>
            </a:r>
          </a:p>
        </p:txBody>
      </p:sp>
      <p:sp>
        <p:nvSpPr>
          <p:cNvPr id="8" name="Triangle isocèle 7">
            <a:extLst>
              <a:ext uri="{FF2B5EF4-FFF2-40B4-BE49-F238E27FC236}">
                <a16:creationId xmlns:a16="http://schemas.microsoft.com/office/drawing/2014/main" id="{F8DCF6DD-6704-1661-A652-5D9AB3E2A6E7}"/>
              </a:ext>
            </a:extLst>
          </p:cNvPr>
          <p:cNvSpPr/>
          <p:nvPr userDrawn="1"/>
        </p:nvSpPr>
        <p:spPr>
          <a:xfrm rot="10800000">
            <a:off x="10322918" y="0"/>
            <a:ext cx="1868997" cy="1873250"/>
          </a:xfrm>
          <a:prstGeom prst="triangle">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F3ADA9A2-F87D-D130-6CED-666C86961790}"/>
              </a:ext>
            </a:extLst>
          </p:cNvPr>
          <p:cNvSpPr/>
          <p:nvPr userDrawn="1"/>
        </p:nvSpPr>
        <p:spPr>
          <a:xfrm rot="10800000" flipV="1">
            <a:off x="10322918" y="4984748"/>
            <a:ext cx="1869082" cy="1873251"/>
          </a:xfrm>
          <a:prstGeom prst="triangle">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9">
            <a:extLst>
              <a:ext uri="{FF2B5EF4-FFF2-40B4-BE49-F238E27FC236}">
                <a16:creationId xmlns:a16="http://schemas.microsoft.com/office/drawing/2014/main" id="{895A3F19-976C-4397-434E-9F8FAACCFFC9}"/>
              </a:ext>
            </a:extLst>
          </p:cNvPr>
          <p:cNvSpPr>
            <a:spLocks noGrp="1"/>
          </p:cNvSpPr>
          <p:nvPr>
            <p:ph type="pic" sz="quarter" idx="13" hasCustomPrompt="1"/>
          </p:nvPr>
        </p:nvSpPr>
        <p:spPr>
          <a:xfrm>
            <a:off x="5952801" y="-1"/>
            <a:ext cx="6239199" cy="6858001"/>
          </a:xfrm>
          <a:custGeom>
            <a:avLst/>
            <a:gdLst>
              <a:gd name="connsiteX0" fmla="*/ 3429001 w 6239199"/>
              <a:gd name="connsiteY0" fmla="*/ 0 h 6858001"/>
              <a:gd name="connsiteX1" fmla="*/ 4363831 w 6239199"/>
              <a:gd name="connsiteY1" fmla="*/ 0 h 6858001"/>
              <a:gd name="connsiteX2" fmla="*/ 6239199 w 6239199"/>
              <a:gd name="connsiteY2" fmla="*/ 1875368 h 6858001"/>
              <a:gd name="connsiteX3" fmla="*/ 6239199 w 6239199"/>
              <a:gd name="connsiteY3" fmla="*/ 4982634 h 6858001"/>
              <a:gd name="connsiteX4" fmla="*/ 4363832 w 6239199"/>
              <a:gd name="connsiteY4" fmla="*/ 6858001 h 6858001"/>
              <a:gd name="connsiteX5" fmla="*/ 3429000 w 6239199"/>
              <a:gd name="connsiteY5" fmla="*/ 6858001 h 6858001"/>
              <a:gd name="connsiteX6" fmla="*/ 0 w 6239199"/>
              <a:gd name="connsiteY6" fmla="*/ 3429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199" h="6858001">
                <a:moveTo>
                  <a:pt x="3429001" y="0"/>
                </a:moveTo>
                <a:lnTo>
                  <a:pt x="4363831" y="0"/>
                </a:lnTo>
                <a:lnTo>
                  <a:pt x="6239199" y="1875368"/>
                </a:lnTo>
                <a:lnTo>
                  <a:pt x="6239199" y="4982634"/>
                </a:lnTo>
                <a:lnTo>
                  <a:pt x="4363832" y="6858001"/>
                </a:lnTo>
                <a:lnTo>
                  <a:pt x="3429000" y="6858001"/>
                </a:lnTo>
                <a:lnTo>
                  <a:pt x="0" y="3429001"/>
                </a:lnTo>
                <a:close/>
              </a:path>
            </a:pathLst>
          </a:custGeom>
          <a:solidFill>
            <a:schemeClr val="bg1">
              <a:lumMod val="95000"/>
            </a:schemeClr>
          </a:solidFill>
        </p:spPr>
        <p:txBody>
          <a:bodyPr vert="horz" wrap="square" lIns="91440" tIns="0" rIns="91440" bIns="1512000" rtlCol="0" anchor="ctr" anchorCtr="0">
            <a:noAutofit/>
          </a:bodyPr>
          <a:lstStyle>
            <a:lvl1pPr algn="ct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11" name="Espace réservé du texte 10">
            <a:extLst>
              <a:ext uri="{FF2B5EF4-FFF2-40B4-BE49-F238E27FC236}">
                <a16:creationId xmlns:a16="http://schemas.microsoft.com/office/drawing/2014/main" id="{35C39006-1102-A410-20F2-18CF9B8AEEDB}"/>
              </a:ext>
            </a:extLst>
          </p:cNvPr>
          <p:cNvSpPr>
            <a:spLocks noGrp="1"/>
          </p:cNvSpPr>
          <p:nvPr>
            <p:ph type="body" sz="quarter" idx="14"/>
          </p:nvPr>
        </p:nvSpPr>
        <p:spPr>
          <a:xfrm>
            <a:off x="806450" y="2990849"/>
            <a:ext cx="2398182" cy="3259667"/>
          </a:xfrm>
          <a:solidFill>
            <a:schemeClr val="bg1"/>
          </a:solidFill>
        </p:spPr>
        <p:txBody>
          <a:bodyPr tIns="0" rIns="72000"/>
          <a:lstStyle>
            <a:lvl1pPr>
              <a:defRPr sz="1200" b="1">
                <a:solidFill>
                  <a:schemeClr val="accent1"/>
                </a:solidFill>
              </a:defRPr>
            </a:lvl1pPr>
            <a:lvl2pPr>
              <a:defRPr sz="1200" b="0">
                <a:solidFill>
                  <a:srgbClr val="5A5A5A"/>
                </a:solidFill>
              </a:defRPr>
            </a:lvl2pPr>
            <a:lvl3pPr>
              <a:defRPr sz="1200"/>
            </a:lvl3pPr>
            <a:lvl4pPr>
              <a:defRPr sz="120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10">
            <a:extLst>
              <a:ext uri="{FF2B5EF4-FFF2-40B4-BE49-F238E27FC236}">
                <a16:creationId xmlns:a16="http://schemas.microsoft.com/office/drawing/2014/main" id="{E3538405-30DC-766F-A102-D5238D98A8F3}"/>
              </a:ext>
            </a:extLst>
          </p:cNvPr>
          <p:cNvSpPr>
            <a:spLocks noGrp="1"/>
          </p:cNvSpPr>
          <p:nvPr>
            <p:ph type="body" sz="quarter" idx="15"/>
          </p:nvPr>
        </p:nvSpPr>
        <p:spPr>
          <a:xfrm>
            <a:off x="3513668" y="2990849"/>
            <a:ext cx="2398182" cy="3259667"/>
          </a:xfrm>
          <a:solidFill>
            <a:schemeClr val="bg1"/>
          </a:solidFill>
        </p:spPr>
        <p:txBody>
          <a:bodyPr tIns="0" rIns="72000"/>
          <a:lstStyle>
            <a:lvl1pPr>
              <a:defRPr sz="1200" b="1">
                <a:solidFill>
                  <a:schemeClr val="accent1"/>
                </a:solidFill>
              </a:defRPr>
            </a:lvl1pPr>
            <a:lvl2pPr>
              <a:defRPr sz="1200" b="0">
                <a:solidFill>
                  <a:srgbClr val="5A5A5A"/>
                </a:solidFill>
              </a:defRPr>
            </a:lvl2pPr>
            <a:lvl3pPr>
              <a:defRPr sz="1200"/>
            </a:lvl3pPr>
            <a:lvl4pPr>
              <a:defRPr sz="120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defRPr lang="fr-FR" smtClean="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2426274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Mosaique - 2 Colones picto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6908400" cy="108000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8" name="Espace réservé du texte 10">
            <a:extLst>
              <a:ext uri="{FF2B5EF4-FFF2-40B4-BE49-F238E27FC236}">
                <a16:creationId xmlns:a16="http://schemas.microsoft.com/office/drawing/2014/main" id="{9927DB78-129E-B0E1-557E-4A3F485DE813}"/>
              </a:ext>
            </a:extLst>
          </p:cNvPr>
          <p:cNvSpPr>
            <a:spLocks noGrp="1"/>
          </p:cNvSpPr>
          <p:nvPr>
            <p:ph type="body" sz="quarter" idx="10" hasCustomPrompt="1"/>
          </p:nvPr>
        </p:nvSpPr>
        <p:spPr>
          <a:xfrm>
            <a:off x="806450" y="3429000"/>
            <a:ext cx="2510791" cy="472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9" name="Espace réservé du texte 10">
            <a:extLst>
              <a:ext uri="{FF2B5EF4-FFF2-40B4-BE49-F238E27FC236}">
                <a16:creationId xmlns:a16="http://schemas.microsoft.com/office/drawing/2014/main" id="{5199E46C-AE7E-5649-24EB-B6991E1A36D1}"/>
              </a:ext>
            </a:extLst>
          </p:cNvPr>
          <p:cNvSpPr>
            <a:spLocks noGrp="1"/>
          </p:cNvSpPr>
          <p:nvPr>
            <p:ph type="body" sz="quarter" idx="14" hasCustomPrompt="1"/>
          </p:nvPr>
        </p:nvSpPr>
        <p:spPr>
          <a:xfrm>
            <a:off x="806450" y="3961129"/>
            <a:ext cx="2510791" cy="1926591"/>
          </a:xfrm>
        </p:spPr>
        <p:txBody>
          <a:bodyPr/>
          <a:lstStyle>
            <a:lvl1pPr>
              <a:defRPr sz="1200">
                <a:solidFill>
                  <a:srgbClr val="5A5A5A"/>
                </a:solidFill>
              </a:defRPr>
            </a:lvl1pPr>
            <a:lvl2pPr>
              <a:defRPr sz="1200"/>
            </a:lvl2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a:t>
            </a:r>
            <a:r>
              <a:rPr lang="fr-FR"/>
              <a:t> </a:t>
            </a:r>
            <a:r>
              <a:rPr lang="fr-FR" err="1"/>
              <a:t>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endParaRPr lang="fr-FR"/>
          </a:p>
        </p:txBody>
      </p:sp>
      <p:sp>
        <p:nvSpPr>
          <p:cNvPr id="10" name="Espace réservé du texte 10">
            <a:extLst>
              <a:ext uri="{FF2B5EF4-FFF2-40B4-BE49-F238E27FC236}">
                <a16:creationId xmlns:a16="http://schemas.microsoft.com/office/drawing/2014/main" id="{94E63362-C98E-DF93-2808-7042B2CD8467}"/>
              </a:ext>
            </a:extLst>
          </p:cNvPr>
          <p:cNvSpPr>
            <a:spLocks noGrp="1"/>
          </p:cNvSpPr>
          <p:nvPr>
            <p:ph type="body" sz="quarter" idx="15" hasCustomPrompt="1"/>
          </p:nvPr>
        </p:nvSpPr>
        <p:spPr>
          <a:xfrm>
            <a:off x="3971289" y="3429000"/>
            <a:ext cx="2510791" cy="472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11" name="Espace réservé du texte 10">
            <a:extLst>
              <a:ext uri="{FF2B5EF4-FFF2-40B4-BE49-F238E27FC236}">
                <a16:creationId xmlns:a16="http://schemas.microsoft.com/office/drawing/2014/main" id="{9B71E35D-58B8-5288-2792-53CC83131CE2}"/>
              </a:ext>
            </a:extLst>
          </p:cNvPr>
          <p:cNvSpPr>
            <a:spLocks noGrp="1"/>
          </p:cNvSpPr>
          <p:nvPr>
            <p:ph type="body" sz="quarter" idx="16" hasCustomPrompt="1"/>
          </p:nvPr>
        </p:nvSpPr>
        <p:spPr>
          <a:xfrm>
            <a:off x="3971289" y="3961130"/>
            <a:ext cx="2510791" cy="192659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endParaRPr lang="fr-FR"/>
          </a:p>
        </p:txBody>
      </p:sp>
      <p:sp>
        <p:nvSpPr>
          <p:cNvPr id="15" name="Espace réservé pour une image  7">
            <a:extLst>
              <a:ext uri="{FF2B5EF4-FFF2-40B4-BE49-F238E27FC236}">
                <a16:creationId xmlns:a16="http://schemas.microsoft.com/office/drawing/2014/main" id="{076226B6-2AF8-CB7E-B8AF-0C6F802D6543}"/>
              </a:ext>
            </a:extLst>
          </p:cNvPr>
          <p:cNvSpPr>
            <a:spLocks noGrp="1"/>
          </p:cNvSpPr>
          <p:nvPr>
            <p:ph type="pic" sz="quarter" idx="17" hasCustomPrompt="1"/>
          </p:nvPr>
        </p:nvSpPr>
        <p:spPr>
          <a:xfrm>
            <a:off x="806450" y="2469832"/>
            <a:ext cx="955675" cy="955675"/>
          </a:xfrm>
        </p:spPr>
        <p:txBody>
          <a:bodyPr rIns="0"/>
          <a:lstStyle>
            <a:lvl1pPr algn="ctr">
              <a:defRPr sz="900" i="1">
                <a:solidFill>
                  <a:schemeClr val="bg1">
                    <a:lumMod val="65000"/>
                  </a:schemeClr>
                </a:solidFill>
              </a:defRPr>
            </a:lvl1pPr>
          </a:lstStyle>
          <a:p>
            <a:r>
              <a:rPr lang="fr-FR"/>
              <a:t>pictogramme</a:t>
            </a:r>
          </a:p>
        </p:txBody>
      </p:sp>
      <p:sp>
        <p:nvSpPr>
          <p:cNvPr id="16" name="Espace réservé pour une image  7">
            <a:extLst>
              <a:ext uri="{FF2B5EF4-FFF2-40B4-BE49-F238E27FC236}">
                <a16:creationId xmlns:a16="http://schemas.microsoft.com/office/drawing/2014/main" id="{F74A3138-C062-57E6-69FC-1ACE11B74DB0}"/>
              </a:ext>
            </a:extLst>
          </p:cNvPr>
          <p:cNvSpPr>
            <a:spLocks noGrp="1"/>
          </p:cNvSpPr>
          <p:nvPr>
            <p:ph type="pic" sz="quarter" idx="18" hasCustomPrompt="1"/>
          </p:nvPr>
        </p:nvSpPr>
        <p:spPr>
          <a:xfrm>
            <a:off x="3971289" y="2469832"/>
            <a:ext cx="955675" cy="955675"/>
          </a:xfrm>
        </p:spPr>
        <p:txBody>
          <a:bodyPr rIns="0"/>
          <a:lstStyle>
            <a:lvl1pPr algn="ctr">
              <a:defRPr sz="900" i="1">
                <a:solidFill>
                  <a:schemeClr val="bg1">
                    <a:lumMod val="65000"/>
                  </a:schemeClr>
                </a:solidFill>
              </a:defRPr>
            </a:lvl1pPr>
          </a:lstStyle>
          <a:p>
            <a:r>
              <a:rPr lang="fr-FR"/>
              <a:t>pictogramme</a:t>
            </a:r>
          </a:p>
        </p:txBody>
      </p:sp>
      <p:sp>
        <p:nvSpPr>
          <p:cNvPr id="3" name="Triangle isocèle 2">
            <a:extLst>
              <a:ext uri="{FF2B5EF4-FFF2-40B4-BE49-F238E27FC236}">
                <a16:creationId xmlns:a16="http://schemas.microsoft.com/office/drawing/2014/main" id="{B2DF2A6B-D5AE-3FDE-9FCC-C5932EF699FF}"/>
              </a:ext>
            </a:extLst>
          </p:cNvPr>
          <p:cNvSpPr/>
          <p:nvPr userDrawn="1"/>
        </p:nvSpPr>
        <p:spPr>
          <a:xfrm rot="10800000">
            <a:off x="10322918" y="0"/>
            <a:ext cx="1868997" cy="1873250"/>
          </a:xfrm>
          <a:prstGeom prst="triangle">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917AA39C-EE06-467A-6246-162206BCB6FE}"/>
              </a:ext>
            </a:extLst>
          </p:cNvPr>
          <p:cNvSpPr/>
          <p:nvPr userDrawn="1"/>
        </p:nvSpPr>
        <p:spPr>
          <a:xfrm rot="10800000" flipV="1">
            <a:off x="10322918" y="4984748"/>
            <a:ext cx="1869082" cy="1873251"/>
          </a:xfrm>
          <a:prstGeom prst="triangle">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1E67BAF3-F1B0-34BC-C3FE-9C9775A003A4}"/>
              </a:ext>
            </a:extLst>
          </p:cNvPr>
          <p:cNvSpPr>
            <a:spLocks noGrp="1"/>
          </p:cNvSpPr>
          <p:nvPr>
            <p:ph type="pic" sz="quarter" idx="13" hasCustomPrompt="1"/>
          </p:nvPr>
        </p:nvSpPr>
        <p:spPr>
          <a:xfrm>
            <a:off x="5952801" y="-1"/>
            <a:ext cx="6239199" cy="6858001"/>
          </a:xfrm>
          <a:custGeom>
            <a:avLst/>
            <a:gdLst>
              <a:gd name="connsiteX0" fmla="*/ 3429001 w 6239199"/>
              <a:gd name="connsiteY0" fmla="*/ 0 h 6858001"/>
              <a:gd name="connsiteX1" fmla="*/ 4363831 w 6239199"/>
              <a:gd name="connsiteY1" fmla="*/ 0 h 6858001"/>
              <a:gd name="connsiteX2" fmla="*/ 6239199 w 6239199"/>
              <a:gd name="connsiteY2" fmla="*/ 1875368 h 6858001"/>
              <a:gd name="connsiteX3" fmla="*/ 6239199 w 6239199"/>
              <a:gd name="connsiteY3" fmla="*/ 4982634 h 6858001"/>
              <a:gd name="connsiteX4" fmla="*/ 4363832 w 6239199"/>
              <a:gd name="connsiteY4" fmla="*/ 6858001 h 6858001"/>
              <a:gd name="connsiteX5" fmla="*/ 3429000 w 6239199"/>
              <a:gd name="connsiteY5" fmla="*/ 6858001 h 6858001"/>
              <a:gd name="connsiteX6" fmla="*/ 0 w 6239199"/>
              <a:gd name="connsiteY6" fmla="*/ 3429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9199" h="6858001">
                <a:moveTo>
                  <a:pt x="3429001" y="0"/>
                </a:moveTo>
                <a:lnTo>
                  <a:pt x="4363831" y="0"/>
                </a:lnTo>
                <a:lnTo>
                  <a:pt x="6239199" y="1875368"/>
                </a:lnTo>
                <a:lnTo>
                  <a:pt x="6239199" y="4982634"/>
                </a:lnTo>
                <a:lnTo>
                  <a:pt x="4363832" y="6858001"/>
                </a:lnTo>
                <a:lnTo>
                  <a:pt x="3429000" y="6858001"/>
                </a:lnTo>
                <a:lnTo>
                  <a:pt x="0" y="3429001"/>
                </a:lnTo>
                <a:close/>
              </a:path>
            </a:pathLst>
          </a:custGeom>
          <a:solidFill>
            <a:schemeClr val="bg1">
              <a:lumMod val="95000"/>
            </a:schemeClr>
          </a:solidFill>
        </p:spPr>
        <p:txBody>
          <a:bodyPr vert="horz" wrap="square" lIns="91440" tIns="0" rIns="91440" bIns="1512000" rtlCol="0" anchor="ctr" anchorCtr="0">
            <a:noAutofit/>
          </a:bodyPr>
          <a:lstStyle>
            <a:lvl1pPr algn="ctr">
              <a:defRPr lang="fr-FR" sz="1100" i="1" dirty="0">
                <a:solidFill>
                  <a:schemeClr val="bg1">
                    <a:lumMod val="65000"/>
                  </a:schemeClr>
                </a:solidFill>
              </a:defRPr>
            </a:lvl1pPr>
          </a:lstStyle>
          <a:p>
            <a:pPr lvl="0" algn="ctr">
              <a:spcBef>
                <a:spcPts val="1000"/>
              </a:spcBef>
            </a:pPr>
            <a:r>
              <a:rPr lang="fr-FR"/>
              <a:t>Cliquer sur l’icône pour insérer une image</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defRPr lang="fr-FR" smtClean="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3527627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Rayon - Bloc texte Simple ">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D8E5E949-76EA-5AD5-CB49-99224DE1ABD1}"/>
              </a:ext>
            </a:extLst>
          </p:cNvPr>
          <p:cNvSpPr>
            <a:spLocks noGrp="1"/>
          </p:cNvSpPr>
          <p:nvPr>
            <p:ph type="pic" sz="quarter" idx="15" hasCustomPrompt="1"/>
          </p:nvPr>
        </p:nvSpPr>
        <p:spPr>
          <a:xfrm>
            <a:off x="5090794" y="0"/>
            <a:ext cx="7101207" cy="6858000"/>
          </a:xfrm>
          <a:custGeom>
            <a:avLst/>
            <a:gdLst>
              <a:gd name="connsiteX0" fmla="*/ 6857999 w 7101207"/>
              <a:gd name="connsiteY0" fmla="*/ 0 h 6858000"/>
              <a:gd name="connsiteX1" fmla="*/ 7101207 w 7101207"/>
              <a:gd name="connsiteY1" fmla="*/ 0 h 6858000"/>
              <a:gd name="connsiteX2" fmla="*/ 7101207 w 7101207"/>
              <a:gd name="connsiteY2" fmla="*/ 6858000 h 6858000"/>
              <a:gd name="connsiteX3" fmla="*/ 0 w 71012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01207" h="6858000">
                <a:moveTo>
                  <a:pt x="6857999" y="0"/>
                </a:moveTo>
                <a:lnTo>
                  <a:pt x="7101207" y="0"/>
                </a:lnTo>
                <a:lnTo>
                  <a:pt x="7101207" y="6858000"/>
                </a:lnTo>
                <a:lnTo>
                  <a:pt x="0" y="6858000"/>
                </a:lnTo>
                <a:close/>
              </a:path>
            </a:pathLst>
          </a:custGeom>
          <a:solidFill>
            <a:schemeClr val="bg1">
              <a:lumMod val="95000"/>
            </a:schemeClr>
          </a:solidFill>
        </p:spPr>
        <p:txBody>
          <a:bodyPr wrap="square" tIns="108000" rIns="288000" anchor="ctr" anchorCtr="0">
            <a:noAutofit/>
          </a:bodyPr>
          <a:lstStyle>
            <a:lvl1pPr algn="r">
              <a:defRPr sz="900" i="1">
                <a:solidFill>
                  <a:schemeClr val="bg1">
                    <a:lumMod val="65000"/>
                  </a:schemeClr>
                </a:solidFill>
              </a:defRPr>
            </a:lvl1pPr>
          </a:lstStyle>
          <a:p>
            <a:r>
              <a:rPr lang="fr-FR"/>
              <a:t>Cliquer sur l’icone pour insérer une image</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908400" cy="104400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defRPr lang="fr-FR" smtClean="0">
                <a:solidFill>
                  <a:schemeClr val="bg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21" name="Espace réservé du texte 20">
            <a:extLst>
              <a:ext uri="{FF2B5EF4-FFF2-40B4-BE49-F238E27FC236}">
                <a16:creationId xmlns:a16="http://schemas.microsoft.com/office/drawing/2014/main" id="{3236BD85-96AC-B311-A998-368008E0225D}"/>
              </a:ext>
            </a:extLst>
          </p:cNvPr>
          <p:cNvSpPr>
            <a:spLocks noGrp="1"/>
          </p:cNvSpPr>
          <p:nvPr>
            <p:ph type="body" sz="quarter" idx="14"/>
          </p:nvPr>
        </p:nvSpPr>
        <p:spPr>
          <a:xfrm>
            <a:off x="806450" y="2048933"/>
            <a:ext cx="4883150" cy="3860799"/>
          </a:xfrm>
        </p:spPr>
        <p:txBody>
          <a:bodyPr/>
          <a:lstStyle>
            <a:lvl1pPr>
              <a:defRPr>
                <a:solidFill>
                  <a:srgbClr val="5A5A5A"/>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60575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title center (blue BG)">
    <p:bg>
      <p:bgPr>
        <a:solidFill>
          <a:schemeClr val="bg1">
            <a:lumMod val="75000"/>
          </a:schemeClr>
        </a:solidFill>
        <a:effectLst/>
      </p:bgPr>
    </p:bg>
    <p:spTree>
      <p:nvGrpSpPr>
        <p:cNvPr id="1" name=""/>
        <p:cNvGrpSpPr/>
        <p:nvPr/>
      </p:nvGrpSpPr>
      <p:grpSpPr>
        <a:xfrm>
          <a:off x="0" y="0"/>
          <a:ext cx="0" cy="0"/>
          <a:chOff x="0" y="0"/>
          <a:chExt cx="0" cy="0"/>
        </a:xfrm>
      </p:grpSpPr>
      <p:pic>
        <p:nvPicPr>
          <p:cNvPr id="4" name="Image 3" descr="Une image contenant plein air, ciel, route, horizon&#10;&#10;Description générée automatiquement">
            <a:extLst>
              <a:ext uri="{FF2B5EF4-FFF2-40B4-BE49-F238E27FC236}">
                <a16:creationId xmlns:a16="http://schemas.microsoft.com/office/drawing/2014/main" id="{0BA72118-AE5A-6397-96F7-ECC376995A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9" y="0"/>
            <a:ext cx="12187202" cy="6858000"/>
          </a:xfrm>
          <a:prstGeom prst="rect">
            <a:avLst/>
          </a:prstGeom>
        </p:spPr>
      </p:pic>
      <p:pic>
        <p:nvPicPr>
          <p:cNvPr id="9" name="Image 8" descr="Une image contenant texte, Police, conception, capture d’écran&#10;&#10;Description générée automatiquement">
            <a:extLst>
              <a:ext uri="{FF2B5EF4-FFF2-40B4-BE49-F238E27FC236}">
                <a16:creationId xmlns:a16="http://schemas.microsoft.com/office/drawing/2014/main" id="{828C6DC6-D07F-09E3-C63E-345F6D62D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54" y="934720"/>
            <a:ext cx="2381292" cy="2349372"/>
          </a:xfrm>
          <a:prstGeom prst="rect">
            <a:avLst/>
          </a:prstGeom>
        </p:spPr>
      </p:pic>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4914900" y="5008882"/>
            <a:ext cx="2362200" cy="365125"/>
          </a:xfrm>
          <a:prstGeom prst="rect">
            <a:avLst/>
          </a:prstGeom>
        </p:spPr>
        <p:txBody>
          <a:bodyPr vert="horz" lIns="91440" tIns="45720" rIns="91440" bIns="45720" rtlCol="0" anchor="ctr"/>
          <a:lstStyle>
            <a:lvl1pPr algn="ctr">
              <a:defRPr sz="1100">
                <a:solidFill>
                  <a:schemeClr val="bg1"/>
                </a:solidFill>
              </a:defRPr>
            </a:lvl1pPr>
          </a:lstStyle>
          <a:p>
            <a:endParaRPr lang="fr-F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3108086" y="3235960"/>
            <a:ext cx="5975829" cy="1153160"/>
          </a:xfrm>
          <a:prstGeom prst="rect">
            <a:avLst/>
          </a:prstGeom>
        </p:spPr>
        <p:txBody>
          <a:bodyPr anchor="b" anchorCtr="0">
            <a:noAutofit/>
          </a:bodyPr>
          <a:lstStyle>
            <a:lvl1pPr algn="ctr">
              <a:defRPr sz="2600" b="1" spc="-30" baseline="0">
                <a:solidFill>
                  <a:schemeClr val="bg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3108086" y="4439921"/>
            <a:ext cx="5975829" cy="518160"/>
          </a:xfrm>
          <a:prstGeom prst="rect">
            <a:avLst/>
          </a:prstGeom>
        </p:spPr>
        <p:txBody>
          <a:bodyPr>
            <a:normAutofit/>
          </a:bodyPr>
          <a:lstStyle>
            <a:lvl1pPr marL="0" indent="0" algn="ctr">
              <a:buNone/>
              <a:defRPr sz="1600" spc="20" baseline="0">
                <a:solidFill>
                  <a:schemeClr val="bg1"/>
                </a:solidFill>
              </a:defRPr>
            </a:lvl1pPr>
          </a:lstStyle>
          <a:p>
            <a:pPr lvl="0"/>
            <a:r>
              <a:rPr lang="fr-FR"/>
              <a:t>Ceci est un titre secondaire</a:t>
            </a:r>
          </a:p>
        </p:txBody>
      </p:sp>
      <p:sp>
        <p:nvSpPr>
          <p:cNvPr id="17" name="Forme libre : forme 16">
            <a:extLst>
              <a:ext uri="{FF2B5EF4-FFF2-40B4-BE49-F238E27FC236}">
                <a16:creationId xmlns:a16="http://schemas.microsoft.com/office/drawing/2014/main" id="{EF226F54-2CF0-77BE-A6C6-158C71B46BA0}"/>
              </a:ext>
            </a:extLst>
          </p:cNvPr>
          <p:cNvSpPr/>
          <p:nvPr userDrawn="1"/>
        </p:nvSpPr>
        <p:spPr>
          <a:xfrm rot="20448718" flipH="1">
            <a:off x="-575243" y="1439411"/>
            <a:ext cx="2547153" cy="5997527"/>
          </a:xfrm>
          <a:custGeom>
            <a:avLst/>
            <a:gdLst>
              <a:gd name="connsiteX0" fmla="*/ 2472305 w 2547153"/>
              <a:gd name="connsiteY0" fmla="*/ 4318631 h 5997527"/>
              <a:gd name="connsiteX1" fmla="*/ 1576970 w 2547153"/>
              <a:gd name="connsiteY1" fmla="*/ 5455348 h 5997527"/>
              <a:gd name="connsiteX2" fmla="*/ 1828422 w 2547153"/>
              <a:gd name="connsiteY2" fmla="*/ 5367842 h 5997527"/>
              <a:gd name="connsiteX3" fmla="*/ 2547153 w 2547153"/>
              <a:gd name="connsiteY3" fmla="*/ 4533712 h 5997527"/>
              <a:gd name="connsiteX4" fmla="*/ 1743279 w 2547153"/>
              <a:gd name="connsiteY4" fmla="*/ 2223747 h 5997527"/>
              <a:gd name="connsiteX5" fmla="*/ 422039 w 2547153"/>
              <a:gd name="connsiteY5" fmla="*/ 5857267 h 5997527"/>
              <a:gd name="connsiteX6" fmla="*/ 456678 w 2547153"/>
              <a:gd name="connsiteY6" fmla="*/ 5845213 h 5997527"/>
              <a:gd name="connsiteX7" fmla="*/ 1784143 w 2547153"/>
              <a:gd name="connsiteY7" fmla="*/ 2341171 h 5997527"/>
              <a:gd name="connsiteX8" fmla="*/ 969409 w 2547153"/>
              <a:gd name="connsiteY8" fmla="*/ 0 h 5997527"/>
              <a:gd name="connsiteX9" fmla="*/ 0 w 2547153"/>
              <a:gd name="connsiteY9" fmla="*/ 5997527 h 5997527"/>
              <a:gd name="connsiteX10" fmla="*/ 10030 w 2547153"/>
              <a:gd name="connsiteY10" fmla="*/ 5997527 h 5997527"/>
              <a:gd name="connsiteX11" fmla="*/ 998311 w 2547153"/>
              <a:gd name="connsiteY11" fmla="*/ 83051 h 59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7153" h="5997527">
                <a:moveTo>
                  <a:pt x="2472305" y="4318631"/>
                </a:moveTo>
                <a:lnTo>
                  <a:pt x="1576970" y="5455348"/>
                </a:lnTo>
                <a:lnTo>
                  <a:pt x="1828422" y="5367842"/>
                </a:lnTo>
                <a:lnTo>
                  <a:pt x="2547153" y="4533712"/>
                </a:lnTo>
                <a:close/>
                <a:moveTo>
                  <a:pt x="1743279" y="2223747"/>
                </a:moveTo>
                <a:lnTo>
                  <a:pt x="422039" y="5857267"/>
                </a:lnTo>
                <a:lnTo>
                  <a:pt x="456678" y="5845213"/>
                </a:lnTo>
                <a:lnTo>
                  <a:pt x="1784143" y="2341171"/>
                </a:lnTo>
                <a:close/>
                <a:moveTo>
                  <a:pt x="969409" y="0"/>
                </a:moveTo>
                <a:lnTo>
                  <a:pt x="0" y="5997527"/>
                </a:lnTo>
                <a:lnTo>
                  <a:pt x="10030" y="5997527"/>
                </a:lnTo>
                <a:lnTo>
                  <a:pt x="998311" y="83051"/>
                </a:lnTo>
                <a:close/>
              </a:path>
            </a:pathLst>
          </a:custGeom>
          <a:solidFill>
            <a:schemeClr val="bg1"/>
          </a:solidFill>
        </p:spPr>
        <p:txBody>
          <a:bodyPr wrap="square" lIns="0" tIns="0" rIns="0" bIns="0" rtlCol="0">
            <a:noAutofit/>
          </a:bodyPr>
          <a:lstStyle>
            <a:defPPr>
              <a:defRPr kern="0"/>
            </a:defPPr>
          </a:lstStyle>
          <a:p>
            <a:endParaRPr sz="2464"/>
          </a:p>
        </p:txBody>
      </p:sp>
      <p:sp>
        <p:nvSpPr>
          <p:cNvPr id="18" name="Forme libre : forme 17">
            <a:extLst>
              <a:ext uri="{FF2B5EF4-FFF2-40B4-BE49-F238E27FC236}">
                <a16:creationId xmlns:a16="http://schemas.microsoft.com/office/drawing/2014/main" id="{CF779788-3582-D21A-0828-06C7095AE296}"/>
              </a:ext>
            </a:extLst>
          </p:cNvPr>
          <p:cNvSpPr/>
          <p:nvPr userDrawn="1"/>
        </p:nvSpPr>
        <p:spPr>
          <a:xfrm rot="1151282">
            <a:off x="10224580" y="1451939"/>
            <a:ext cx="2542171" cy="5983800"/>
          </a:xfrm>
          <a:custGeom>
            <a:avLst/>
            <a:gdLst>
              <a:gd name="connsiteX0" fmla="*/ 2467454 w 2542171"/>
              <a:gd name="connsiteY0" fmla="*/ 4311065 h 5983800"/>
              <a:gd name="connsiteX1" fmla="*/ 2542171 w 2542171"/>
              <a:gd name="connsiteY1" fmla="*/ 4525769 h 5983800"/>
              <a:gd name="connsiteX2" fmla="*/ 1828424 w 2542171"/>
              <a:gd name="connsiteY2" fmla="*/ 5354115 h 5983800"/>
              <a:gd name="connsiteX3" fmla="*/ 1576971 w 2542171"/>
              <a:gd name="connsiteY3" fmla="*/ 5441621 h 5983800"/>
              <a:gd name="connsiteX4" fmla="*/ 1739706 w 2542171"/>
              <a:gd name="connsiteY4" fmla="*/ 2219852 h 5983800"/>
              <a:gd name="connsiteX5" fmla="*/ 1780498 w 2542171"/>
              <a:gd name="connsiteY5" fmla="*/ 2337068 h 5983800"/>
              <a:gd name="connsiteX6" fmla="*/ 456679 w 2542171"/>
              <a:gd name="connsiteY6" fmla="*/ 5831486 h 5983800"/>
              <a:gd name="connsiteX7" fmla="*/ 422040 w 2542171"/>
              <a:gd name="connsiteY7" fmla="*/ 5843540 h 5983800"/>
              <a:gd name="connsiteX8" fmla="*/ 967192 w 2542171"/>
              <a:gd name="connsiteY8" fmla="*/ 0 h 5983800"/>
              <a:gd name="connsiteX9" fmla="*/ 996043 w 2542171"/>
              <a:gd name="connsiteY9" fmla="*/ 82905 h 5983800"/>
              <a:gd name="connsiteX10" fmla="*/ 10031 w 2542171"/>
              <a:gd name="connsiteY10" fmla="*/ 5983800 h 5983800"/>
              <a:gd name="connsiteX11" fmla="*/ 0 w 2542171"/>
              <a:gd name="connsiteY11" fmla="*/ 5983800 h 598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2171" h="5983800">
                <a:moveTo>
                  <a:pt x="2467454" y="4311065"/>
                </a:moveTo>
                <a:lnTo>
                  <a:pt x="2542171" y="4525769"/>
                </a:lnTo>
                <a:lnTo>
                  <a:pt x="1828424" y="5354115"/>
                </a:lnTo>
                <a:lnTo>
                  <a:pt x="1576971" y="5441621"/>
                </a:lnTo>
                <a:close/>
                <a:moveTo>
                  <a:pt x="1739706" y="2219852"/>
                </a:moveTo>
                <a:lnTo>
                  <a:pt x="1780498" y="2337068"/>
                </a:lnTo>
                <a:lnTo>
                  <a:pt x="456679" y="5831486"/>
                </a:lnTo>
                <a:lnTo>
                  <a:pt x="422040" y="5843540"/>
                </a:lnTo>
                <a:close/>
                <a:moveTo>
                  <a:pt x="967192" y="0"/>
                </a:moveTo>
                <a:lnTo>
                  <a:pt x="996043" y="82905"/>
                </a:lnTo>
                <a:lnTo>
                  <a:pt x="10031" y="5983800"/>
                </a:lnTo>
                <a:lnTo>
                  <a:pt x="0" y="5983800"/>
                </a:lnTo>
                <a:close/>
              </a:path>
            </a:pathLst>
          </a:custGeom>
          <a:solidFill>
            <a:schemeClr val="bg1"/>
          </a:solidFill>
        </p:spPr>
        <p:txBody>
          <a:bodyPr wrap="square" lIns="0" tIns="0" rIns="0" bIns="0" rtlCol="0">
            <a:noAutofit/>
          </a:bodyPr>
          <a:lstStyle>
            <a:defPPr>
              <a:defRPr kern="0"/>
            </a:defPPr>
          </a:lstStyle>
          <a:p>
            <a:endParaRPr sz="2464"/>
          </a:p>
        </p:txBody>
      </p:sp>
      <p:sp>
        <p:nvSpPr>
          <p:cNvPr id="3" name="Espace réservé du texte 3">
            <a:extLst>
              <a:ext uri="{FF2B5EF4-FFF2-40B4-BE49-F238E27FC236}">
                <a16:creationId xmlns:a16="http://schemas.microsoft.com/office/drawing/2014/main" id="{8B2C8B06-B0F3-1BDB-01F1-B88EEC434EB7}"/>
              </a:ext>
            </a:extLst>
          </p:cNvPr>
          <p:cNvSpPr>
            <a:spLocks noGrp="1"/>
          </p:cNvSpPr>
          <p:nvPr>
            <p:ph type="body" sz="quarter" idx="11" hasCustomPrompt="1"/>
          </p:nvPr>
        </p:nvSpPr>
        <p:spPr>
          <a:xfrm>
            <a:off x="4038600" y="6624957"/>
            <a:ext cx="4114800" cy="233043"/>
          </a:xfrm>
          <a:prstGeom prst="rect">
            <a:avLst/>
          </a:prstGeom>
        </p:spPr>
        <p:txBody>
          <a:bodyPr lIns="0">
            <a:normAutofit/>
          </a:bodyPr>
          <a:lstStyle>
            <a:lvl1pPr marL="0" indent="0" algn="ctr">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18578852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Rayon - Chapeau + paragrap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5"/>
            <a:ext cx="6908400" cy="104400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3" name="Espace réservé du texte 10">
            <a:extLst>
              <a:ext uri="{FF2B5EF4-FFF2-40B4-BE49-F238E27FC236}">
                <a16:creationId xmlns:a16="http://schemas.microsoft.com/office/drawing/2014/main" id="{544A6E1A-6EBE-C350-7801-7339E901D74D}"/>
              </a:ext>
            </a:extLst>
          </p:cNvPr>
          <p:cNvSpPr>
            <a:spLocks noGrp="1"/>
          </p:cNvSpPr>
          <p:nvPr>
            <p:ph type="body" sz="quarter" idx="10" hasCustomPrompt="1"/>
          </p:nvPr>
        </p:nvSpPr>
        <p:spPr>
          <a:xfrm>
            <a:off x="806450" y="2235200"/>
            <a:ext cx="5146351" cy="762000"/>
          </a:xfrm>
        </p:spPr>
        <p:txBody>
          <a:bodyPr anchor="b" anchorCtr="0"/>
          <a:lstStyle>
            <a:lvl1pPr>
              <a:defRPr sz="1400" b="1">
                <a:solidFill>
                  <a:schemeClr val="accent2"/>
                </a:solidFill>
              </a:defRPr>
            </a:lvl1pPr>
            <a:lvl2pPr>
              <a:defRPr b="0">
                <a:solidFill>
                  <a:srgbClr val="5A5A5A"/>
                </a:solidFill>
              </a:defRPr>
            </a:lvl2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a:t>Chapeau : </a:t>
            </a:r>
            <a:r>
              <a:rPr lang="fr-FR" sz="1400" b="1" kern="0" spc="-26">
                <a:solidFill>
                  <a:srgbClr val="006EB8"/>
                </a:solidFill>
                <a:latin typeface="Century Gothic" panose="020B0502020202020204" pitchFamily="34" charset="0"/>
              </a:rPr>
              <a:t>Lorem ipsum </a:t>
            </a:r>
            <a:r>
              <a:rPr lang="fr-FR" sz="1400" b="1" kern="0" spc="-26" err="1">
                <a:solidFill>
                  <a:srgbClr val="006EB8"/>
                </a:solidFill>
                <a:latin typeface="Century Gothic" panose="020B0502020202020204" pitchFamily="34" charset="0"/>
              </a:rPr>
              <a:t>dolor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sit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amet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consectetur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adipiscing</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elit</a:t>
            </a:r>
            <a:r>
              <a:rPr lang="fr-FR" sz="1400" b="1" kern="0" spc="-26">
                <a:solidFill>
                  <a:srgbClr val="006EB8"/>
                </a:solidFill>
                <a:latin typeface="Century Gothic" panose="020B0502020202020204" pitchFamily="34" charset="0"/>
              </a:rPr>
              <a:t>. Sed non </a:t>
            </a:r>
            <a:r>
              <a:rPr lang="fr-FR" sz="1400" b="1" kern="0" spc="-26" err="1">
                <a:solidFill>
                  <a:srgbClr val="006EB8"/>
                </a:solidFill>
                <a:latin typeface="Century Gothic" panose="020B0502020202020204" pitchFamily="34" charset="0"/>
              </a:rPr>
              <a:t>risus</a:t>
            </a:r>
            <a:r>
              <a:rPr lang="fr-FR" sz="1400" b="1" kern="0" spc="-26">
                <a:solidFill>
                  <a:srgbClr val="006EB8"/>
                </a:solidFill>
                <a:latin typeface="Century Gothic" panose="020B0502020202020204" pitchFamily="34" charset="0"/>
              </a:rPr>
              <a:t>. Suspendisse </a:t>
            </a:r>
            <a:r>
              <a:rPr lang="fr-FR" sz="1400" b="1" kern="0" spc="-26" err="1">
                <a:solidFill>
                  <a:srgbClr val="006EB8"/>
                </a:solidFill>
                <a:latin typeface="Century Gothic" panose="020B0502020202020204" pitchFamily="34" charset="0"/>
              </a:rPr>
              <a:t>lectus</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tortor</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dignissim</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sit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amet</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adipiscing</a:t>
            </a:r>
            <a:r>
              <a:rPr lang="fr-FR" sz="1400" b="1" kern="0" spc="-26">
                <a:solidFill>
                  <a:srgbClr val="006EB8"/>
                </a:solidFill>
                <a:latin typeface="Century Gothic" panose="020B0502020202020204" pitchFamily="34" charset="0"/>
              </a:rPr>
              <a:t> nec, </a:t>
            </a:r>
            <a:r>
              <a:rPr lang="fr-FR" sz="1400" b="1" kern="0" spc="-26" err="1">
                <a:solidFill>
                  <a:srgbClr val="006EB8"/>
                </a:solidFill>
                <a:latin typeface="Century Gothic" panose="020B0502020202020204" pitchFamily="34" charset="0"/>
              </a:rPr>
              <a:t>ultricies</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sed</a:t>
            </a:r>
            <a:r>
              <a:rPr lang="fr-FR" sz="1400" b="1" kern="0" spc="-26">
                <a:solidFill>
                  <a:srgbClr val="006EB8"/>
                </a:solidFill>
                <a:latin typeface="Century Gothic" panose="020B0502020202020204" pitchFamily="34" charset="0"/>
              </a:rPr>
              <a:t>, </a:t>
            </a:r>
            <a:r>
              <a:rPr lang="fr-FR" sz="1400" b="1" kern="0" spc="-26" err="1">
                <a:solidFill>
                  <a:srgbClr val="006EB8"/>
                </a:solidFill>
                <a:latin typeface="Century Gothic" panose="020B0502020202020204" pitchFamily="34" charset="0"/>
              </a:rPr>
              <a:t>dolor</a:t>
            </a:r>
            <a:r>
              <a:rPr lang="fr-FR" sz="1400" b="1" kern="0" spc="-26">
                <a:solidFill>
                  <a:srgbClr val="006EB8"/>
                </a:solidFill>
                <a:latin typeface="Century Gothic" panose="020B0502020202020204" pitchFamily="34" charset="0"/>
              </a:rPr>
              <a:t>. </a:t>
            </a:r>
          </a:p>
        </p:txBody>
      </p:sp>
      <p:sp>
        <p:nvSpPr>
          <p:cNvPr id="11" name="Espace réservé du texte 10">
            <a:extLst>
              <a:ext uri="{FF2B5EF4-FFF2-40B4-BE49-F238E27FC236}">
                <a16:creationId xmlns:a16="http://schemas.microsoft.com/office/drawing/2014/main" id="{35C39006-1102-A410-20F2-18CF9B8AEEDB}"/>
              </a:ext>
            </a:extLst>
          </p:cNvPr>
          <p:cNvSpPr>
            <a:spLocks noGrp="1"/>
          </p:cNvSpPr>
          <p:nvPr>
            <p:ph type="body" sz="quarter" idx="14"/>
          </p:nvPr>
        </p:nvSpPr>
        <p:spPr>
          <a:xfrm>
            <a:off x="806450" y="3412066"/>
            <a:ext cx="4959350" cy="2631440"/>
          </a:xfrm>
          <a:solidFill>
            <a:schemeClr val="bg1"/>
          </a:solidFill>
        </p:spPr>
        <p:txBody>
          <a:bodyPr/>
          <a:lstStyle>
            <a:lvl1pPr>
              <a:defRPr sz="1200" b="1">
                <a:solidFill>
                  <a:schemeClr val="accent1"/>
                </a:solidFill>
              </a:defRPr>
            </a:lvl1pPr>
            <a:lvl2pPr>
              <a:defRPr sz="1200" b="0">
                <a:solidFill>
                  <a:srgbClr val="5A5A5A"/>
                </a:solidFill>
              </a:defRPr>
            </a:lvl2pPr>
            <a:lvl3pPr>
              <a:defRPr sz="1200"/>
            </a:lvl3pPr>
            <a:lvl4pPr>
              <a:defRPr sz="1200"/>
            </a:lvl4pPr>
            <a:lvl5pPr>
              <a:defRPr sz="105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pour une image  3">
            <a:extLst>
              <a:ext uri="{FF2B5EF4-FFF2-40B4-BE49-F238E27FC236}">
                <a16:creationId xmlns:a16="http://schemas.microsoft.com/office/drawing/2014/main" id="{26056006-63F0-D355-DDE2-00BE1794B626}"/>
              </a:ext>
            </a:extLst>
          </p:cNvPr>
          <p:cNvSpPr>
            <a:spLocks noGrp="1"/>
          </p:cNvSpPr>
          <p:nvPr>
            <p:ph type="pic" sz="quarter" idx="15" hasCustomPrompt="1"/>
          </p:nvPr>
        </p:nvSpPr>
        <p:spPr>
          <a:xfrm>
            <a:off x="5090793" y="0"/>
            <a:ext cx="7101207" cy="6858000"/>
          </a:xfrm>
          <a:custGeom>
            <a:avLst/>
            <a:gdLst>
              <a:gd name="connsiteX0" fmla="*/ 6857999 w 7101207"/>
              <a:gd name="connsiteY0" fmla="*/ 0 h 6858000"/>
              <a:gd name="connsiteX1" fmla="*/ 7101207 w 7101207"/>
              <a:gd name="connsiteY1" fmla="*/ 0 h 6858000"/>
              <a:gd name="connsiteX2" fmla="*/ 7101207 w 7101207"/>
              <a:gd name="connsiteY2" fmla="*/ 6858000 h 6858000"/>
              <a:gd name="connsiteX3" fmla="*/ 0 w 71012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01207" h="6858000">
                <a:moveTo>
                  <a:pt x="6857999" y="0"/>
                </a:moveTo>
                <a:lnTo>
                  <a:pt x="7101207" y="0"/>
                </a:lnTo>
                <a:lnTo>
                  <a:pt x="7101207" y="6858000"/>
                </a:lnTo>
                <a:lnTo>
                  <a:pt x="0" y="6858000"/>
                </a:lnTo>
                <a:close/>
              </a:path>
            </a:pathLst>
          </a:custGeom>
          <a:solidFill>
            <a:schemeClr val="bg1">
              <a:lumMod val="95000"/>
            </a:schemeClr>
          </a:solidFill>
        </p:spPr>
        <p:txBody>
          <a:bodyPr wrap="square" tIns="108000" rIns="288000" anchor="ctr" anchorCtr="0">
            <a:noAutofit/>
          </a:bodyPr>
          <a:lstStyle>
            <a:lvl1pPr algn="r">
              <a:defRPr sz="900" i="1">
                <a:solidFill>
                  <a:schemeClr val="bg1">
                    <a:lumMod val="65000"/>
                  </a:schemeClr>
                </a:solidFill>
              </a:defRPr>
            </a:lvl1pPr>
          </a:lstStyle>
          <a:p>
            <a:r>
              <a:rPr lang="fr-FR"/>
              <a:t>Cliquer sur l’icone pour insérer une image</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defRPr lang="fr-FR" smtClean="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1832370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Rayon - 2x titre + paragraph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E1BA1033-50DC-B2E5-6031-1ADB9759C5CC}"/>
              </a:ext>
            </a:extLst>
          </p:cNvPr>
          <p:cNvSpPr>
            <a:spLocks noGrp="1"/>
          </p:cNvSpPr>
          <p:nvPr>
            <p:ph type="pic" sz="quarter" idx="17" hasCustomPrompt="1"/>
          </p:nvPr>
        </p:nvSpPr>
        <p:spPr>
          <a:xfrm>
            <a:off x="5090794" y="0"/>
            <a:ext cx="7101207" cy="6858000"/>
          </a:xfrm>
          <a:custGeom>
            <a:avLst/>
            <a:gdLst>
              <a:gd name="connsiteX0" fmla="*/ 6857999 w 7101207"/>
              <a:gd name="connsiteY0" fmla="*/ 0 h 6858000"/>
              <a:gd name="connsiteX1" fmla="*/ 7101207 w 7101207"/>
              <a:gd name="connsiteY1" fmla="*/ 0 h 6858000"/>
              <a:gd name="connsiteX2" fmla="*/ 7101207 w 7101207"/>
              <a:gd name="connsiteY2" fmla="*/ 6858000 h 6858000"/>
              <a:gd name="connsiteX3" fmla="*/ 0 w 71012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01207" h="6858000">
                <a:moveTo>
                  <a:pt x="6857999" y="0"/>
                </a:moveTo>
                <a:lnTo>
                  <a:pt x="7101207" y="0"/>
                </a:lnTo>
                <a:lnTo>
                  <a:pt x="7101207" y="6858000"/>
                </a:lnTo>
                <a:lnTo>
                  <a:pt x="0" y="6858000"/>
                </a:lnTo>
                <a:close/>
              </a:path>
            </a:pathLst>
          </a:custGeom>
          <a:solidFill>
            <a:schemeClr val="bg1">
              <a:lumMod val="95000"/>
            </a:schemeClr>
          </a:solidFill>
        </p:spPr>
        <p:txBody>
          <a:bodyPr wrap="square" tIns="108000" rIns="288000" anchor="ctr" anchorCtr="0">
            <a:noAutofit/>
          </a:bodyPr>
          <a:lstStyle>
            <a:lvl1pPr algn="r">
              <a:defRPr sz="900" i="1">
                <a:solidFill>
                  <a:schemeClr val="bg1">
                    <a:lumMod val="65000"/>
                  </a:schemeClr>
                </a:solidFill>
              </a:defRPr>
            </a:lvl1pPr>
          </a:lstStyle>
          <a:p>
            <a:r>
              <a:rPr lang="fr-FR"/>
              <a:t>Cliquer sur l’icone pour insérer une image</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9" y="623886"/>
            <a:ext cx="6906684" cy="104267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3" name="Espace réservé du texte 10">
            <a:extLst>
              <a:ext uri="{FF2B5EF4-FFF2-40B4-BE49-F238E27FC236}">
                <a16:creationId xmlns:a16="http://schemas.microsoft.com/office/drawing/2014/main" id="{544A6E1A-6EBE-C350-7801-7339E901D74D}"/>
              </a:ext>
            </a:extLst>
          </p:cNvPr>
          <p:cNvSpPr>
            <a:spLocks noGrp="1"/>
          </p:cNvSpPr>
          <p:nvPr>
            <p:ph type="body" sz="quarter" idx="10" hasCustomPrompt="1"/>
          </p:nvPr>
        </p:nvSpPr>
        <p:spPr>
          <a:xfrm>
            <a:off x="806450" y="2059093"/>
            <a:ext cx="4984750" cy="599440"/>
          </a:xfrm>
        </p:spPr>
        <p:txBody>
          <a:bodyPr anchor="b" anchorCtr="0"/>
          <a:lstStyle>
            <a:lvl1pPr>
              <a:defRPr sz="1400" b="1">
                <a:solidFill>
                  <a:schemeClr val="bg1"/>
                </a:solidFill>
                <a:highlight>
                  <a:srgbClr val="006EB8"/>
                </a:highlight>
              </a:defRPr>
            </a:lvl1pPr>
            <a:lvl2pPr>
              <a:defRPr b="0">
                <a:solidFill>
                  <a:srgbClr val="5A5A5A"/>
                </a:solidFill>
              </a:defRPr>
            </a:lvl2pPr>
          </a:lstStyle>
          <a:p>
            <a:pPr lvl="0"/>
            <a:r>
              <a:rPr lang="fr-FR"/>
              <a:t>Titre de paragraphe 1</a:t>
            </a:r>
          </a:p>
        </p:txBody>
      </p:sp>
      <p:sp>
        <p:nvSpPr>
          <p:cNvPr id="4" name="Espace réservé du texte 10">
            <a:extLst>
              <a:ext uri="{FF2B5EF4-FFF2-40B4-BE49-F238E27FC236}">
                <a16:creationId xmlns:a16="http://schemas.microsoft.com/office/drawing/2014/main" id="{1DCE6273-10C5-E144-2B60-FE04F4D1DB8A}"/>
              </a:ext>
            </a:extLst>
          </p:cNvPr>
          <p:cNvSpPr>
            <a:spLocks noGrp="1"/>
          </p:cNvSpPr>
          <p:nvPr>
            <p:ph type="body" sz="quarter" idx="14" hasCustomPrompt="1"/>
          </p:nvPr>
        </p:nvSpPr>
        <p:spPr>
          <a:xfrm>
            <a:off x="806450" y="2682663"/>
            <a:ext cx="4984750" cy="104267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
        <p:nvSpPr>
          <p:cNvPr id="6" name="Espace réservé du texte 10">
            <a:extLst>
              <a:ext uri="{FF2B5EF4-FFF2-40B4-BE49-F238E27FC236}">
                <a16:creationId xmlns:a16="http://schemas.microsoft.com/office/drawing/2014/main" id="{EB6F0F63-6C84-A7AB-4235-4F59ED8B9017}"/>
              </a:ext>
            </a:extLst>
          </p:cNvPr>
          <p:cNvSpPr>
            <a:spLocks noGrp="1"/>
          </p:cNvSpPr>
          <p:nvPr>
            <p:ph type="body" sz="quarter" idx="15" hasCustomPrompt="1"/>
          </p:nvPr>
        </p:nvSpPr>
        <p:spPr>
          <a:xfrm>
            <a:off x="806450" y="4158827"/>
            <a:ext cx="4984750" cy="599440"/>
          </a:xfrm>
        </p:spPr>
        <p:txBody>
          <a:bodyPr anchor="b" anchorCtr="0"/>
          <a:lstStyle>
            <a:lvl1pPr>
              <a:defRPr sz="1400" b="1">
                <a:solidFill>
                  <a:schemeClr val="bg1"/>
                </a:solidFill>
                <a:highlight>
                  <a:srgbClr val="006EB8"/>
                </a:highlight>
              </a:defRPr>
            </a:lvl1pPr>
            <a:lvl2pPr>
              <a:defRPr b="0">
                <a:solidFill>
                  <a:srgbClr val="5A5A5A"/>
                </a:solidFill>
              </a:defRPr>
            </a:lvl2pPr>
          </a:lstStyle>
          <a:p>
            <a:pPr lvl="0"/>
            <a:r>
              <a:rPr lang="fr-FR"/>
              <a:t>Titre de paragraphe 1</a:t>
            </a:r>
          </a:p>
        </p:txBody>
      </p:sp>
      <p:sp>
        <p:nvSpPr>
          <p:cNvPr id="7" name="Espace réservé du texte 10">
            <a:extLst>
              <a:ext uri="{FF2B5EF4-FFF2-40B4-BE49-F238E27FC236}">
                <a16:creationId xmlns:a16="http://schemas.microsoft.com/office/drawing/2014/main" id="{E895EBBE-D445-DCA8-609C-CA1E5DEE0EDD}"/>
              </a:ext>
            </a:extLst>
          </p:cNvPr>
          <p:cNvSpPr>
            <a:spLocks noGrp="1"/>
          </p:cNvSpPr>
          <p:nvPr>
            <p:ph type="body" sz="quarter" idx="16" hasCustomPrompt="1"/>
          </p:nvPr>
        </p:nvSpPr>
        <p:spPr>
          <a:xfrm>
            <a:off x="806450" y="4782397"/>
            <a:ext cx="4984750" cy="104267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r>
              <a:rPr lang="fr-FR"/>
              <a:t> </a:t>
            </a:r>
            <a:r>
              <a:rPr lang="fr-FR" err="1"/>
              <a:t>odit</a:t>
            </a:r>
            <a:r>
              <a:rPr lang="fr-FR"/>
              <a:t> </a:t>
            </a:r>
            <a:r>
              <a:rPr lang="fr-FR" err="1"/>
              <a:t>aut</a:t>
            </a:r>
            <a:r>
              <a:rPr lang="fr-FR"/>
              <a:t> </a:t>
            </a:r>
            <a:r>
              <a:rPr lang="fr-FR" err="1"/>
              <a:t>fugit</a:t>
            </a:r>
            <a:r>
              <a:rPr lang="fr-FR"/>
              <a:t>, </a:t>
            </a:r>
            <a:r>
              <a:rPr lang="fr-FR" err="1"/>
              <a:t>sed</a:t>
            </a:r>
            <a:r>
              <a:rPr lang="fr-FR"/>
              <a:t> quia</a:t>
            </a:r>
          </a:p>
          <a:p>
            <a:pPr lvl="0"/>
            <a:endParaRPr lang="fr-FR" err="1"/>
          </a:p>
        </p:txBody>
      </p:sp>
    </p:spTree>
    <p:extLst>
      <p:ext uri="{BB962C8B-B14F-4D97-AF65-F5344CB8AC3E}">
        <p14:creationId xmlns:p14="http://schemas.microsoft.com/office/powerpoint/2010/main" val="2980294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Rayon - 2 Colones picto + text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A1F1F21-EFE2-AFD7-E45D-3821F66D590D}"/>
              </a:ext>
            </a:extLst>
          </p:cNvPr>
          <p:cNvSpPr>
            <a:spLocks noGrp="1"/>
          </p:cNvSpPr>
          <p:nvPr>
            <p:ph type="pic" sz="quarter" idx="19" hasCustomPrompt="1"/>
          </p:nvPr>
        </p:nvSpPr>
        <p:spPr>
          <a:xfrm>
            <a:off x="5090794" y="0"/>
            <a:ext cx="7101207" cy="6858000"/>
          </a:xfrm>
          <a:custGeom>
            <a:avLst/>
            <a:gdLst>
              <a:gd name="connsiteX0" fmla="*/ 6857999 w 7101207"/>
              <a:gd name="connsiteY0" fmla="*/ 0 h 6858000"/>
              <a:gd name="connsiteX1" fmla="*/ 7101207 w 7101207"/>
              <a:gd name="connsiteY1" fmla="*/ 0 h 6858000"/>
              <a:gd name="connsiteX2" fmla="*/ 7101207 w 7101207"/>
              <a:gd name="connsiteY2" fmla="*/ 6858000 h 6858000"/>
              <a:gd name="connsiteX3" fmla="*/ 0 w 71012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01207" h="6858000">
                <a:moveTo>
                  <a:pt x="6857999" y="0"/>
                </a:moveTo>
                <a:lnTo>
                  <a:pt x="7101207" y="0"/>
                </a:lnTo>
                <a:lnTo>
                  <a:pt x="7101207" y="6858000"/>
                </a:lnTo>
                <a:lnTo>
                  <a:pt x="0" y="6858000"/>
                </a:lnTo>
                <a:close/>
              </a:path>
            </a:pathLst>
          </a:custGeom>
          <a:solidFill>
            <a:schemeClr val="bg1">
              <a:lumMod val="95000"/>
            </a:schemeClr>
          </a:solidFill>
        </p:spPr>
        <p:txBody>
          <a:bodyPr wrap="square" tIns="108000" rIns="288000" anchor="ctr" anchorCtr="0">
            <a:noAutofit/>
          </a:bodyPr>
          <a:lstStyle>
            <a:lvl1pPr algn="r">
              <a:defRPr sz="900" i="1">
                <a:solidFill>
                  <a:schemeClr val="bg1">
                    <a:lumMod val="65000"/>
                  </a:schemeClr>
                </a:solidFill>
              </a:defRPr>
            </a:lvl1pPr>
          </a:lstStyle>
          <a:p>
            <a:r>
              <a:rPr lang="fr-FR"/>
              <a:t>Cliquer sur l’icone pour insérer une image</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623886"/>
            <a:ext cx="6908400" cy="1080000"/>
          </a:xfrm>
        </p:spPr>
        <p:txBody>
          <a:bodyPr/>
          <a:lstStyle>
            <a:lvl1pPr>
              <a:defRPr sz="2000"/>
            </a:lvl1pPr>
          </a:lstStyle>
          <a:p>
            <a:r>
              <a:rPr lang="fr-FR"/>
              <a:t>Ceci est un exemple sur une ou deux lignes qui comporte de nombreux mots</a:t>
            </a:r>
          </a:p>
        </p:txBody>
      </p:sp>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vert="horz" lIns="91440" tIns="45720" rIns="91440" bIns="45720" rtlCol="0" anchor="ctr"/>
          <a:lstStyle>
            <a:lvl1pPr>
              <a:defRPr lang="fr-FR" sz="700" cap="all" baseline="0" smtClean="0">
                <a:solidFill>
                  <a:schemeClr val="accent1"/>
                </a:solidFill>
              </a:defRPr>
            </a:lvl1pPr>
          </a:lstStyle>
          <a:p>
            <a:r>
              <a:rPr lang="fr-FR"/>
              <a:t>PUBLIC DOCUMENT – Department Name of the issuer – 00/00/0000</a:t>
            </a: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8" name="Espace réservé du texte 10">
            <a:extLst>
              <a:ext uri="{FF2B5EF4-FFF2-40B4-BE49-F238E27FC236}">
                <a16:creationId xmlns:a16="http://schemas.microsoft.com/office/drawing/2014/main" id="{9927DB78-129E-B0E1-557E-4A3F485DE813}"/>
              </a:ext>
            </a:extLst>
          </p:cNvPr>
          <p:cNvSpPr>
            <a:spLocks noGrp="1"/>
          </p:cNvSpPr>
          <p:nvPr>
            <p:ph type="body" sz="quarter" idx="10" hasCustomPrompt="1"/>
          </p:nvPr>
        </p:nvSpPr>
        <p:spPr>
          <a:xfrm>
            <a:off x="806450" y="3090334"/>
            <a:ext cx="2510791" cy="472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9" name="Espace réservé du texte 10">
            <a:extLst>
              <a:ext uri="{FF2B5EF4-FFF2-40B4-BE49-F238E27FC236}">
                <a16:creationId xmlns:a16="http://schemas.microsoft.com/office/drawing/2014/main" id="{5199E46C-AE7E-5649-24EB-B6991E1A36D1}"/>
              </a:ext>
            </a:extLst>
          </p:cNvPr>
          <p:cNvSpPr>
            <a:spLocks noGrp="1"/>
          </p:cNvSpPr>
          <p:nvPr>
            <p:ph type="body" sz="quarter" idx="14" hasCustomPrompt="1"/>
          </p:nvPr>
        </p:nvSpPr>
        <p:spPr>
          <a:xfrm>
            <a:off x="806450" y="3622463"/>
            <a:ext cx="2510791" cy="1926591"/>
          </a:xfrm>
        </p:spPr>
        <p:txBody>
          <a:bodyPr/>
          <a:lstStyle>
            <a:lvl1pPr>
              <a:defRPr sz="1200">
                <a:solidFill>
                  <a:srgbClr val="5A5A5A"/>
                </a:solidFill>
              </a:defRPr>
            </a:lvl1pPr>
            <a:lvl2pPr>
              <a:defRPr sz="1200"/>
            </a:lvl2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a:t>
            </a:r>
            <a:r>
              <a:rPr lang="fr-FR"/>
              <a:t> </a:t>
            </a:r>
            <a:r>
              <a:rPr lang="fr-FR" err="1"/>
              <a:t>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endParaRPr lang="fr-FR"/>
          </a:p>
        </p:txBody>
      </p:sp>
      <p:sp>
        <p:nvSpPr>
          <p:cNvPr id="10" name="Espace réservé du texte 10">
            <a:extLst>
              <a:ext uri="{FF2B5EF4-FFF2-40B4-BE49-F238E27FC236}">
                <a16:creationId xmlns:a16="http://schemas.microsoft.com/office/drawing/2014/main" id="{94E63362-C98E-DF93-2808-7042B2CD8467}"/>
              </a:ext>
            </a:extLst>
          </p:cNvPr>
          <p:cNvSpPr>
            <a:spLocks noGrp="1"/>
          </p:cNvSpPr>
          <p:nvPr>
            <p:ph type="body" sz="quarter" idx="15" hasCustomPrompt="1"/>
          </p:nvPr>
        </p:nvSpPr>
        <p:spPr>
          <a:xfrm>
            <a:off x="3971289" y="3090334"/>
            <a:ext cx="2510791" cy="472440"/>
          </a:xfrm>
        </p:spPr>
        <p:txBody>
          <a:bodyPr anchor="b" anchorCtr="0"/>
          <a:lstStyle>
            <a:lvl1pPr>
              <a:defRPr sz="1400" b="1">
                <a:solidFill>
                  <a:schemeClr val="accent2"/>
                </a:solidFill>
              </a:defRPr>
            </a:lvl1pPr>
            <a:lvl2pPr>
              <a:defRPr b="0">
                <a:solidFill>
                  <a:srgbClr val="5A5A5A"/>
                </a:solidFill>
              </a:defRPr>
            </a:lvl2pPr>
          </a:lstStyle>
          <a:p>
            <a:pPr lvl="0"/>
            <a:r>
              <a:rPr lang="fr-FR"/>
              <a:t>Titre de paragraphe 1</a:t>
            </a:r>
          </a:p>
        </p:txBody>
      </p:sp>
      <p:sp>
        <p:nvSpPr>
          <p:cNvPr id="11" name="Espace réservé du texte 10">
            <a:extLst>
              <a:ext uri="{FF2B5EF4-FFF2-40B4-BE49-F238E27FC236}">
                <a16:creationId xmlns:a16="http://schemas.microsoft.com/office/drawing/2014/main" id="{9B71E35D-58B8-5288-2792-53CC83131CE2}"/>
              </a:ext>
            </a:extLst>
          </p:cNvPr>
          <p:cNvSpPr>
            <a:spLocks noGrp="1"/>
          </p:cNvSpPr>
          <p:nvPr>
            <p:ph type="body" sz="quarter" idx="16" hasCustomPrompt="1"/>
          </p:nvPr>
        </p:nvSpPr>
        <p:spPr>
          <a:xfrm>
            <a:off x="3971289" y="3622464"/>
            <a:ext cx="2510791" cy="1926590"/>
          </a:xfrm>
        </p:spPr>
        <p:txBody>
          <a:bodyPr/>
          <a:lstStyle>
            <a:lvl1pPr>
              <a:defRPr sz="1200">
                <a:solidFill>
                  <a:srgbClr val="5A5A5A"/>
                </a:solidFill>
              </a:defRPr>
            </a:lvl1pPr>
          </a:lstStyle>
          <a:p>
            <a:pPr lvl="0"/>
            <a:r>
              <a:rPr lang="fr-FR"/>
              <a:t>Sed ut </a:t>
            </a:r>
            <a:r>
              <a:rPr lang="fr-FR" err="1"/>
              <a:t>perspiciatis</a:t>
            </a:r>
            <a:r>
              <a:rPr lang="fr-FR"/>
              <a:t> </a:t>
            </a:r>
            <a:r>
              <a:rPr lang="fr-FR" err="1"/>
              <a:t>unde</a:t>
            </a:r>
            <a:r>
              <a:rPr lang="fr-FR"/>
              <a:t> </a:t>
            </a:r>
            <a:r>
              <a:rPr lang="fr-FR" err="1"/>
              <a:t>omnis</a:t>
            </a:r>
            <a:r>
              <a:rPr lang="fr-FR"/>
              <a:t> </a:t>
            </a:r>
            <a:r>
              <a:rPr lang="fr-FR" err="1"/>
              <a:t>iste</a:t>
            </a:r>
            <a:r>
              <a:rPr lang="fr-FR"/>
              <a:t> </a:t>
            </a:r>
            <a:r>
              <a:rPr lang="fr-FR" err="1"/>
              <a:t>natus</a:t>
            </a:r>
            <a:r>
              <a:rPr lang="fr-FR"/>
              <a:t> </a:t>
            </a:r>
            <a:r>
              <a:rPr lang="fr-FR" err="1"/>
              <a:t>error</a:t>
            </a:r>
            <a:r>
              <a:rPr lang="fr-FR"/>
              <a:t> </a:t>
            </a:r>
            <a:r>
              <a:rPr lang="fr-FR" err="1"/>
              <a:t>sit</a:t>
            </a:r>
            <a:r>
              <a:rPr lang="fr-FR"/>
              <a:t> </a:t>
            </a:r>
            <a:r>
              <a:rPr lang="fr-FR" err="1"/>
              <a:t>voluptatem</a:t>
            </a:r>
            <a:r>
              <a:rPr lang="fr-FR"/>
              <a:t> </a:t>
            </a:r>
            <a:r>
              <a:rPr lang="fr-FR" err="1"/>
              <a:t>accusantium</a:t>
            </a:r>
            <a:r>
              <a:rPr lang="fr-FR"/>
              <a:t> </a:t>
            </a:r>
            <a:r>
              <a:rPr lang="fr-FR" err="1"/>
              <a:t>doloremque</a:t>
            </a:r>
            <a:r>
              <a:rPr lang="fr-FR"/>
              <a:t> </a:t>
            </a:r>
            <a:r>
              <a:rPr lang="fr-FR" err="1"/>
              <a:t>laudantium</a:t>
            </a:r>
            <a:r>
              <a:rPr lang="fr-FR"/>
              <a:t>, </a:t>
            </a:r>
            <a:r>
              <a:rPr lang="fr-FR" err="1"/>
              <a:t>totam</a:t>
            </a:r>
            <a:r>
              <a:rPr lang="fr-FR"/>
              <a:t> rem </a:t>
            </a:r>
            <a:r>
              <a:rPr lang="fr-FR" err="1"/>
              <a:t>aperiam</a:t>
            </a:r>
            <a:r>
              <a:rPr lang="fr-FR"/>
              <a:t>, </a:t>
            </a:r>
            <a:r>
              <a:rPr lang="fr-FR" err="1"/>
              <a:t>eaque</a:t>
            </a:r>
            <a:r>
              <a:rPr lang="fr-FR"/>
              <a:t> </a:t>
            </a:r>
            <a:r>
              <a:rPr lang="fr-FR" err="1"/>
              <a:t>ipsa</a:t>
            </a:r>
            <a:r>
              <a:rPr lang="fr-FR"/>
              <a:t> </a:t>
            </a:r>
            <a:r>
              <a:rPr lang="fr-FR" err="1"/>
              <a:t>quae</a:t>
            </a:r>
            <a:r>
              <a:rPr lang="fr-FR"/>
              <a:t> ab </a:t>
            </a:r>
            <a:r>
              <a:rPr lang="fr-FR" err="1"/>
              <a:t>illo</a:t>
            </a:r>
            <a:r>
              <a:rPr lang="fr-FR"/>
              <a:t> : </a:t>
            </a:r>
            <a:r>
              <a:rPr lang="fr-FR" err="1"/>
              <a:t>inventore</a:t>
            </a:r>
            <a:r>
              <a:rPr lang="fr-FR"/>
              <a:t> </a:t>
            </a:r>
            <a:r>
              <a:rPr lang="fr-FR" err="1"/>
              <a:t>veritatis</a:t>
            </a:r>
            <a:r>
              <a:rPr lang="fr-FR"/>
              <a:t> et quasi </a:t>
            </a:r>
            <a:r>
              <a:rPr lang="fr-FR" err="1"/>
              <a:t>architecto</a:t>
            </a:r>
            <a:r>
              <a:rPr lang="fr-FR"/>
              <a:t> </a:t>
            </a:r>
            <a:r>
              <a:rPr lang="fr-FR" err="1"/>
              <a:t>beatae</a:t>
            </a:r>
            <a:r>
              <a:rPr lang="fr-FR"/>
              <a:t> vitae dicta </a:t>
            </a:r>
            <a:r>
              <a:rPr lang="fr-FR" err="1"/>
              <a:t>sunt</a:t>
            </a:r>
            <a:r>
              <a:rPr lang="fr-FR"/>
              <a:t> </a:t>
            </a:r>
            <a:r>
              <a:rPr lang="fr-FR" err="1"/>
              <a:t>explicabo</a:t>
            </a:r>
            <a:r>
              <a:rPr lang="fr-FR"/>
              <a:t>. Nemo </a:t>
            </a:r>
            <a:r>
              <a:rPr lang="fr-FR" err="1"/>
              <a:t>enim</a:t>
            </a:r>
            <a:r>
              <a:rPr lang="fr-FR"/>
              <a:t> </a:t>
            </a:r>
            <a:r>
              <a:rPr lang="fr-FR" err="1"/>
              <a:t>ipsam</a:t>
            </a:r>
            <a:r>
              <a:rPr lang="fr-FR"/>
              <a:t> </a:t>
            </a:r>
            <a:r>
              <a:rPr lang="fr-FR" err="1"/>
              <a:t>voluptatem</a:t>
            </a:r>
            <a:r>
              <a:rPr lang="fr-FR"/>
              <a:t> quia </a:t>
            </a:r>
            <a:r>
              <a:rPr lang="fr-FR" err="1"/>
              <a:t>voluptas</a:t>
            </a:r>
            <a:r>
              <a:rPr lang="fr-FR"/>
              <a:t> </a:t>
            </a:r>
            <a:r>
              <a:rPr lang="fr-FR" err="1"/>
              <a:t>sit</a:t>
            </a:r>
            <a:r>
              <a:rPr lang="fr-FR"/>
              <a:t> </a:t>
            </a:r>
            <a:r>
              <a:rPr lang="fr-FR" err="1"/>
              <a:t>aspernatur</a:t>
            </a:r>
            <a:r>
              <a:rPr lang="fr-FR"/>
              <a:t> </a:t>
            </a:r>
            <a:r>
              <a:rPr lang="fr-FR" err="1"/>
              <a:t>aut</a:t>
            </a:r>
            <a:endParaRPr lang="fr-FR"/>
          </a:p>
        </p:txBody>
      </p:sp>
      <p:sp>
        <p:nvSpPr>
          <p:cNvPr id="15" name="Espace réservé pour une image  7">
            <a:extLst>
              <a:ext uri="{FF2B5EF4-FFF2-40B4-BE49-F238E27FC236}">
                <a16:creationId xmlns:a16="http://schemas.microsoft.com/office/drawing/2014/main" id="{076226B6-2AF8-CB7E-B8AF-0C6F802D6543}"/>
              </a:ext>
            </a:extLst>
          </p:cNvPr>
          <p:cNvSpPr>
            <a:spLocks noGrp="1"/>
          </p:cNvSpPr>
          <p:nvPr>
            <p:ph type="pic" sz="quarter" idx="17" hasCustomPrompt="1"/>
          </p:nvPr>
        </p:nvSpPr>
        <p:spPr>
          <a:xfrm>
            <a:off x="806450" y="2131166"/>
            <a:ext cx="955675" cy="955675"/>
          </a:xfrm>
        </p:spPr>
        <p:txBody>
          <a:bodyPr rIns="0"/>
          <a:lstStyle>
            <a:lvl1pPr algn="ctr">
              <a:defRPr sz="900" i="1">
                <a:solidFill>
                  <a:schemeClr val="bg1">
                    <a:lumMod val="65000"/>
                  </a:schemeClr>
                </a:solidFill>
              </a:defRPr>
            </a:lvl1pPr>
          </a:lstStyle>
          <a:p>
            <a:r>
              <a:rPr lang="fr-FR"/>
              <a:t>pictogramme</a:t>
            </a:r>
          </a:p>
        </p:txBody>
      </p:sp>
      <p:sp>
        <p:nvSpPr>
          <p:cNvPr id="16" name="Espace réservé pour une image  7">
            <a:extLst>
              <a:ext uri="{FF2B5EF4-FFF2-40B4-BE49-F238E27FC236}">
                <a16:creationId xmlns:a16="http://schemas.microsoft.com/office/drawing/2014/main" id="{F74A3138-C062-57E6-69FC-1ACE11B74DB0}"/>
              </a:ext>
            </a:extLst>
          </p:cNvPr>
          <p:cNvSpPr>
            <a:spLocks noGrp="1"/>
          </p:cNvSpPr>
          <p:nvPr>
            <p:ph type="pic" sz="quarter" idx="18" hasCustomPrompt="1"/>
          </p:nvPr>
        </p:nvSpPr>
        <p:spPr>
          <a:xfrm>
            <a:off x="3971289" y="2131166"/>
            <a:ext cx="955675" cy="955675"/>
          </a:xfrm>
        </p:spPr>
        <p:txBody>
          <a:bodyPr rIns="0"/>
          <a:lstStyle>
            <a:lvl1pPr algn="ctr">
              <a:defRPr sz="900" i="1">
                <a:solidFill>
                  <a:schemeClr val="bg1">
                    <a:lumMod val="65000"/>
                  </a:schemeClr>
                </a:solidFill>
              </a:defRPr>
            </a:lvl1pPr>
          </a:lstStyle>
          <a:p>
            <a:r>
              <a:rPr lang="fr-FR"/>
              <a:t>pictogramme</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defRPr lang="fr-FR" smtClean="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1648354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 clé - Fond losanges 1">
    <p:bg>
      <p:bgPr>
        <a:solidFill>
          <a:schemeClr val="accent1"/>
        </a:solidFill>
        <a:effectLst/>
      </p:bgPr>
    </p:bg>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D3E11328-BDA6-4221-5DD6-1BF0D41B6FF1}"/>
              </a:ext>
            </a:extLst>
          </p:cNvPr>
          <p:cNvSpPr/>
          <p:nvPr userDrawn="1"/>
        </p:nvSpPr>
        <p:spPr>
          <a:xfrm rot="2700000">
            <a:off x="1785476" y="-881523"/>
            <a:ext cx="8621048" cy="8621048"/>
          </a:xfrm>
          <a:custGeom>
            <a:avLst/>
            <a:gdLst>
              <a:gd name="connsiteX0" fmla="*/ 0 w 8621048"/>
              <a:gd name="connsiteY0" fmla="*/ 3771708 h 8621048"/>
              <a:gd name="connsiteX1" fmla="*/ 3771709 w 8621048"/>
              <a:gd name="connsiteY1" fmla="*/ 0 h 8621048"/>
              <a:gd name="connsiteX2" fmla="*/ 8621048 w 8621048"/>
              <a:gd name="connsiteY2" fmla="*/ 0 h 8621048"/>
              <a:gd name="connsiteX3" fmla="*/ 8621048 w 8621048"/>
              <a:gd name="connsiteY3" fmla="*/ 4849335 h 8621048"/>
              <a:gd name="connsiteX4" fmla="*/ 4849335 w 8621048"/>
              <a:gd name="connsiteY4" fmla="*/ 8621048 h 8621048"/>
              <a:gd name="connsiteX5" fmla="*/ 0 w 8621048"/>
              <a:gd name="connsiteY5" fmla="*/ 8621048 h 86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048" h="8621048">
                <a:moveTo>
                  <a:pt x="0" y="3771708"/>
                </a:moveTo>
                <a:lnTo>
                  <a:pt x="3771709" y="0"/>
                </a:lnTo>
                <a:lnTo>
                  <a:pt x="8621048" y="0"/>
                </a:lnTo>
                <a:lnTo>
                  <a:pt x="8621048" y="4849335"/>
                </a:lnTo>
                <a:lnTo>
                  <a:pt x="4849335" y="8621048"/>
                </a:lnTo>
                <a:lnTo>
                  <a:pt x="0" y="8621048"/>
                </a:lnTo>
                <a:close/>
              </a:path>
            </a:pathLst>
          </a:custGeom>
          <a:solidFill>
            <a:srgbClr val="006EB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5CB7B56-4811-6844-E724-D8C1FC3594EB}"/>
              </a:ext>
            </a:extLst>
          </p:cNvPr>
          <p:cNvSpPr/>
          <p:nvPr userDrawn="1"/>
        </p:nvSpPr>
        <p:spPr>
          <a:xfrm rot="2700000">
            <a:off x="3692731" y="997264"/>
            <a:ext cx="4832664" cy="4832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pic>
        <p:nvPicPr>
          <p:cNvPr id="7" name="Image 6">
            <a:extLst>
              <a:ext uri="{FF2B5EF4-FFF2-40B4-BE49-F238E27FC236}">
                <a16:creationId xmlns:a16="http://schemas.microsoft.com/office/drawing/2014/main" id="{210DA647-DCD4-60C5-A1C9-BEC8A3119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55409"/>
            <a:ext cx="278204" cy="278204"/>
          </a:xfrm>
          <a:prstGeom prst="rect">
            <a:avLst/>
          </a:prstGeom>
        </p:spPr>
      </p:pic>
      <p:pic>
        <p:nvPicPr>
          <p:cNvPr id="8" name="Image 7">
            <a:extLst>
              <a:ext uri="{FF2B5EF4-FFF2-40B4-BE49-F238E27FC236}">
                <a16:creationId xmlns:a16="http://schemas.microsoft.com/office/drawing/2014/main" id="{D45FD4C4-DECF-13D6-F022-35E1A85D80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9" name="Espace réservé du pied de page 4">
            <a:extLst>
              <a:ext uri="{FF2B5EF4-FFF2-40B4-BE49-F238E27FC236}">
                <a16:creationId xmlns:a16="http://schemas.microsoft.com/office/drawing/2014/main" id="{3E1A738E-D129-DE87-9F73-E2C95A6C80B2}"/>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0" name="Espace réservé du numéro de diapositive 5">
            <a:extLst>
              <a:ext uri="{FF2B5EF4-FFF2-40B4-BE49-F238E27FC236}">
                <a16:creationId xmlns:a16="http://schemas.microsoft.com/office/drawing/2014/main" id="{9F3724AC-4902-7FDA-BF15-44901089D6C6}"/>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3646804" y="2835010"/>
            <a:ext cx="4898392" cy="1187980"/>
          </a:xfrm>
        </p:spPr>
        <p:txBody>
          <a:bodyPr rIns="0" anchor="ctr" anchorCtr="0"/>
          <a:lstStyle>
            <a:lvl1pPr algn="ctr">
              <a:defRPr sz="2400"/>
            </a:lvl1pPr>
          </a:lstStyle>
          <a:p>
            <a:r>
              <a:rPr lang="fr-FR"/>
              <a:t>Ceci est un exemple de phrase mise en avant dans une présentation </a:t>
            </a:r>
            <a:r>
              <a:rPr lang="fr-FR" err="1"/>
              <a:t>keynote</a:t>
            </a:r>
            <a:endParaRPr lang="fr-FR"/>
          </a:p>
        </p:txBody>
      </p:sp>
    </p:spTree>
    <p:extLst>
      <p:ext uri="{BB962C8B-B14F-4D97-AF65-F5344CB8AC3E}">
        <p14:creationId xmlns:p14="http://schemas.microsoft.com/office/powerpoint/2010/main" val="865912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 clé - Fond losanges 2">
    <p:bg>
      <p:bgPr>
        <a:solidFill>
          <a:schemeClr val="accent2"/>
        </a:solidFill>
        <a:effectLst/>
      </p:bgPr>
    </p:bg>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D3E11328-BDA6-4221-5DD6-1BF0D41B6FF1}"/>
              </a:ext>
            </a:extLst>
          </p:cNvPr>
          <p:cNvSpPr/>
          <p:nvPr userDrawn="1"/>
        </p:nvSpPr>
        <p:spPr>
          <a:xfrm rot="2700000">
            <a:off x="1785476" y="-881523"/>
            <a:ext cx="8621048" cy="8621048"/>
          </a:xfrm>
          <a:custGeom>
            <a:avLst/>
            <a:gdLst>
              <a:gd name="connsiteX0" fmla="*/ 0 w 8621048"/>
              <a:gd name="connsiteY0" fmla="*/ 3771708 h 8621048"/>
              <a:gd name="connsiteX1" fmla="*/ 3771709 w 8621048"/>
              <a:gd name="connsiteY1" fmla="*/ 0 h 8621048"/>
              <a:gd name="connsiteX2" fmla="*/ 8621048 w 8621048"/>
              <a:gd name="connsiteY2" fmla="*/ 0 h 8621048"/>
              <a:gd name="connsiteX3" fmla="*/ 8621048 w 8621048"/>
              <a:gd name="connsiteY3" fmla="*/ 4849335 h 8621048"/>
              <a:gd name="connsiteX4" fmla="*/ 4849335 w 8621048"/>
              <a:gd name="connsiteY4" fmla="*/ 8621048 h 8621048"/>
              <a:gd name="connsiteX5" fmla="*/ 0 w 8621048"/>
              <a:gd name="connsiteY5" fmla="*/ 8621048 h 86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048" h="8621048">
                <a:moveTo>
                  <a:pt x="0" y="3771708"/>
                </a:moveTo>
                <a:lnTo>
                  <a:pt x="3771709" y="0"/>
                </a:lnTo>
                <a:lnTo>
                  <a:pt x="8621048" y="0"/>
                </a:lnTo>
                <a:lnTo>
                  <a:pt x="8621048" y="4849335"/>
                </a:lnTo>
                <a:lnTo>
                  <a:pt x="4849335" y="8621048"/>
                </a:lnTo>
                <a:lnTo>
                  <a:pt x="0" y="862104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5CB7B56-4811-6844-E724-D8C1FC3594EB}"/>
              </a:ext>
            </a:extLst>
          </p:cNvPr>
          <p:cNvSpPr/>
          <p:nvPr userDrawn="1"/>
        </p:nvSpPr>
        <p:spPr>
          <a:xfrm rot="2700000">
            <a:off x="3692731" y="997264"/>
            <a:ext cx="4832664" cy="4832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pic>
        <p:nvPicPr>
          <p:cNvPr id="8" name="Image 7">
            <a:extLst>
              <a:ext uri="{FF2B5EF4-FFF2-40B4-BE49-F238E27FC236}">
                <a16:creationId xmlns:a16="http://schemas.microsoft.com/office/drawing/2014/main" id="{D45FD4C4-DECF-13D6-F022-35E1A85D8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9" name="Espace réservé du pied de page 4">
            <a:extLst>
              <a:ext uri="{FF2B5EF4-FFF2-40B4-BE49-F238E27FC236}">
                <a16:creationId xmlns:a16="http://schemas.microsoft.com/office/drawing/2014/main" id="{3E1A738E-D129-DE87-9F73-E2C95A6C80B2}"/>
              </a:ext>
            </a:extLst>
          </p:cNvPr>
          <p:cNvSpPr>
            <a:spLocks noGrp="1"/>
          </p:cNvSpPr>
          <p:nvPr>
            <p:ph type="ftr" sz="quarter" idx="11"/>
          </p:nvPr>
        </p:nvSpPr>
        <p:spPr>
          <a:xfrm>
            <a:off x="533472" y="6506696"/>
            <a:ext cx="5562528" cy="216834"/>
          </a:xfrm>
          <a:prstGeom prst="rect">
            <a:avLst/>
          </a:prstGeom>
        </p:spPr>
        <p:txBody>
          <a:bodyPr/>
          <a:lstStyle>
            <a:lvl1pPr>
              <a:defRPr lang="fr-FR" sz="700" cap="all" baseline="0" smtClean="0">
                <a:solidFill>
                  <a:schemeClr val="bg1"/>
                </a:solidFill>
              </a:defRPr>
            </a:lvl1pPr>
          </a:lstStyle>
          <a:p>
            <a:r>
              <a:rPr lang="fr-FR"/>
              <a:t>PUBLIC DOCUMENT – Department Name of the issuer – 00/00/0000</a:t>
            </a:r>
          </a:p>
        </p:txBody>
      </p:sp>
      <p:sp>
        <p:nvSpPr>
          <p:cNvPr id="10" name="Espace réservé du numéro de diapositive 5">
            <a:extLst>
              <a:ext uri="{FF2B5EF4-FFF2-40B4-BE49-F238E27FC236}">
                <a16:creationId xmlns:a16="http://schemas.microsoft.com/office/drawing/2014/main" id="{9F3724AC-4902-7FDA-BF15-44901089D6C6}"/>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3646804" y="2835010"/>
            <a:ext cx="4898392" cy="1187980"/>
          </a:xfrm>
        </p:spPr>
        <p:txBody>
          <a:bodyPr rIns="0" anchor="ctr" anchorCtr="0"/>
          <a:lstStyle>
            <a:lvl1pPr algn="ctr">
              <a:defRPr sz="2400"/>
            </a:lvl1pPr>
          </a:lstStyle>
          <a:p>
            <a:r>
              <a:rPr lang="fr-FR"/>
              <a:t>Ceci est un exemple de phrase mise en avant dans une présentation </a:t>
            </a:r>
            <a:r>
              <a:rPr lang="fr-FR" err="1"/>
              <a:t>keynote</a:t>
            </a:r>
            <a:endParaRPr lang="fr-FR"/>
          </a:p>
        </p:txBody>
      </p:sp>
    </p:spTree>
    <p:extLst>
      <p:ext uri="{BB962C8B-B14F-4D97-AF65-F5344CB8AC3E}">
        <p14:creationId xmlns:p14="http://schemas.microsoft.com/office/powerpoint/2010/main" val="3280738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fo clé - Fond losanges 3">
    <p:bg>
      <p:bgPr>
        <a:solidFill>
          <a:schemeClr val="accent2"/>
        </a:solidFill>
        <a:effectLst/>
      </p:bgPr>
    </p:bg>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D3E11328-BDA6-4221-5DD6-1BF0D41B6FF1}"/>
              </a:ext>
            </a:extLst>
          </p:cNvPr>
          <p:cNvSpPr/>
          <p:nvPr userDrawn="1"/>
        </p:nvSpPr>
        <p:spPr>
          <a:xfrm rot="2700000">
            <a:off x="1785476" y="-881523"/>
            <a:ext cx="8621048" cy="8621048"/>
          </a:xfrm>
          <a:custGeom>
            <a:avLst/>
            <a:gdLst>
              <a:gd name="connsiteX0" fmla="*/ 0 w 8621048"/>
              <a:gd name="connsiteY0" fmla="*/ 3771708 h 8621048"/>
              <a:gd name="connsiteX1" fmla="*/ 3771709 w 8621048"/>
              <a:gd name="connsiteY1" fmla="*/ 0 h 8621048"/>
              <a:gd name="connsiteX2" fmla="*/ 8621048 w 8621048"/>
              <a:gd name="connsiteY2" fmla="*/ 0 h 8621048"/>
              <a:gd name="connsiteX3" fmla="*/ 8621048 w 8621048"/>
              <a:gd name="connsiteY3" fmla="*/ 4849335 h 8621048"/>
              <a:gd name="connsiteX4" fmla="*/ 4849335 w 8621048"/>
              <a:gd name="connsiteY4" fmla="*/ 8621048 h 8621048"/>
              <a:gd name="connsiteX5" fmla="*/ 0 w 8621048"/>
              <a:gd name="connsiteY5" fmla="*/ 8621048 h 86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048" h="8621048">
                <a:moveTo>
                  <a:pt x="0" y="3771708"/>
                </a:moveTo>
                <a:lnTo>
                  <a:pt x="3771709" y="0"/>
                </a:lnTo>
                <a:lnTo>
                  <a:pt x="8621048" y="0"/>
                </a:lnTo>
                <a:lnTo>
                  <a:pt x="8621048" y="4849335"/>
                </a:lnTo>
                <a:lnTo>
                  <a:pt x="4849335" y="8621048"/>
                </a:lnTo>
                <a:lnTo>
                  <a:pt x="0" y="86210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5CB7B56-4811-6844-E724-D8C1FC3594EB}"/>
              </a:ext>
            </a:extLst>
          </p:cNvPr>
          <p:cNvSpPr/>
          <p:nvPr userDrawn="1"/>
        </p:nvSpPr>
        <p:spPr>
          <a:xfrm rot="2700000">
            <a:off x="3692731" y="997264"/>
            <a:ext cx="4832664" cy="48326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pic>
        <p:nvPicPr>
          <p:cNvPr id="8" name="Image 7">
            <a:extLst>
              <a:ext uri="{FF2B5EF4-FFF2-40B4-BE49-F238E27FC236}">
                <a16:creationId xmlns:a16="http://schemas.microsoft.com/office/drawing/2014/main" id="{D45FD4C4-DECF-13D6-F022-35E1A85D8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9" name="Espace réservé du pied de page 4">
            <a:extLst>
              <a:ext uri="{FF2B5EF4-FFF2-40B4-BE49-F238E27FC236}">
                <a16:creationId xmlns:a16="http://schemas.microsoft.com/office/drawing/2014/main" id="{3E1A738E-D129-DE87-9F73-E2C95A6C80B2}"/>
              </a:ext>
            </a:extLst>
          </p:cNvPr>
          <p:cNvSpPr>
            <a:spLocks noGrp="1"/>
          </p:cNvSpPr>
          <p:nvPr>
            <p:ph type="ftr" sz="quarter" idx="11"/>
          </p:nvPr>
        </p:nvSpPr>
        <p:spPr>
          <a:xfrm>
            <a:off x="533472" y="6506696"/>
            <a:ext cx="5562528" cy="216834"/>
          </a:xfrm>
          <a:prstGeom prst="rect">
            <a:avLst/>
          </a:prstGeom>
        </p:spPr>
        <p:txBody>
          <a:bodyPr/>
          <a:lstStyle>
            <a:lvl1pPr>
              <a:defRPr lang="fr-FR" sz="700" cap="all" baseline="0" smtClean="0">
                <a:solidFill>
                  <a:schemeClr val="bg1"/>
                </a:solidFill>
              </a:defRPr>
            </a:lvl1pPr>
          </a:lstStyle>
          <a:p>
            <a:r>
              <a:rPr lang="fr-FR"/>
              <a:t>PUBLIC DOCUMENT – Department Name of the issuer – 00/00/0000</a:t>
            </a:r>
          </a:p>
        </p:txBody>
      </p:sp>
      <p:sp>
        <p:nvSpPr>
          <p:cNvPr id="10" name="Espace réservé du numéro de diapositive 5">
            <a:extLst>
              <a:ext uri="{FF2B5EF4-FFF2-40B4-BE49-F238E27FC236}">
                <a16:creationId xmlns:a16="http://schemas.microsoft.com/office/drawing/2014/main" id="{9F3724AC-4902-7FDA-BF15-44901089D6C6}"/>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3646804" y="2835010"/>
            <a:ext cx="4898392" cy="1187980"/>
          </a:xfrm>
        </p:spPr>
        <p:txBody>
          <a:bodyPr rIns="0" anchor="ctr" anchorCtr="0"/>
          <a:lstStyle>
            <a:lvl1pPr algn="ctr">
              <a:defRPr sz="2400">
                <a:solidFill>
                  <a:schemeClr val="bg1"/>
                </a:solidFill>
              </a:defRPr>
            </a:lvl1pPr>
          </a:lstStyle>
          <a:p>
            <a:r>
              <a:rPr lang="fr-FR"/>
              <a:t>Ceci est un exemple de phrase mise en avant dans une présentation </a:t>
            </a:r>
            <a:r>
              <a:rPr lang="fr-FR" err="1"/>
              <a:t>keynote</a:t>
            </a:r>
            <a:endParaRPr lang="fr-FR"/>
          </a:p>
        </p:txBody>
      </p:sp>
    </p:spTree>
    <p:extLst>
      <p:ext uri="{BB962C8B-B14F-4D97-AF65-F5344CB8AC3E}">
        <p14:creationId xmlns:p14="http://schemas.microsoft.com/office/powerpoint/2010/main" val="1430771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 Chapeau + bullet points">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592327" y="706060"/>
            <a:ext cx="9650804" cy="5445878"/>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 + passer l’image en arrière plan </a:t>
            </a:r>
            <a:br>
              <a:rPr lang="fr-FR"/>
            </a:br>
            <a:r>
              <a:rPr lang="fr-FR"/>
              <a:t>Clic droit – arrière plan</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135774" y="3286228"/>
            <a:ext cx="3565159" cy="834074"/>
          </a:xfrm>
        </p:spPr>
        <p:txBody>
          <a:bodyPr/>
          <a:lstStyle>
            <a:lvl1pPr>
              <a:defRPr sz="2800">
                <a:solidFill>
                  <a:schemeClr val="bg1"/>
                </a:solidFill>
                <a:highlight>
                  <a:srgbClr val="031F73"/>
                </a:highlight>
              </a:defRPr>
            </a:lvl1pPr>
          </a:lstStyle>
          <a:p>
            <a:r>
              <a:rPr lang="fr-FR"/>
              <a:t>Ceci est un exemple de phrase mise en avant dans une présentation </a:t>
            </a:r>
            <a:r>
              <a:rPr lang="fr-FR" err="1"/>
              <a:t>keynote</a:t>
            </a:r>
            <a:endParaRPr lang="fr-FR"/>
          </a:p>
        </p:txBody>
      </p:sp>
    </p:spTree>
    <p:extLst>
      <p:ext uri="{BB962C8B-B14F-4D97-AF65-F5344CB8AC3E}">
        <p14:creationId xmlns:p14="http://schemas.microsoft.com/office/powerpoint/2010/main" val="1988129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Image - Chapeau + bullet points">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592327" y="706060"/>
            <a:ext cx="9650804" cy="5445878"/>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 + passer l’image en arrière plan </a:t>
            </a:r>
            <a:br>
              <a:rPr lang="fr-FR"/>
            </a:br>
            <a:r>
              <a:rPr lang="fr-FR"/>
              <a:t>Clic droit – arrière plan</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135774" y="3286227"/>
            <a:ext cx="3565159" cy="1886905"/>
          </a:xfrm>
        </p:spPr>
        <p:txBody>
          <a:bodyPr/>
          <a:lstStyle>
            <a:lvl1pPr>
              <a:defRPr sz="2800">
                <a:solidFill>
                  <a:schemeClr val="accent1"/>
                </a:solidFill>
              </a:defRPr>
            </a:lvl1pPr>
          </a:lstStyle>
          <a:p>
            <a:r>
              <a:rPr lang="fr-FR"/>
              <a:t>Ceci est un exemple de phrase mise en avant à mettre sur fond clair</a:t>
            </a:r>
          </a:p>
        </p:txBody>
      </p:sp>
    </p:spTree>
    <p:extLst>
      <p:ext uri="{BB962C8B-B14F-4D97-AF65-F5344CB8AC3E}">
        <p14:creationId xmlns:p14="http://schemas.microsoft.com/office/powerpoint/2010/main" val="3536157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iffre  clé - Fond losanges 1">
    <p:bg>
      <p:bgPr>
        <a:solidFill>
          <a:schemeClr val="accent1"/>
        </a:solidFill>
        <a:effectLst/>
      </p:bgPr>
    </p:bg>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D3E11328-BDA6-4221-5DD6-1BF0D41B6FF1}"/>
              </a:ext>
            </a:extLst>
          </p:cNvPr>
          <p:cNvSpPr/>
          <p:nvPr userDrawn="1"/>
        </p:nvSpPr>
        <p:spPr>
          <a:xfrm rot="2700000">
            <a:off x="1785476" y="-881523"/>
            <a:ext cx="8621048" cy="8621048"/>
          </a:xfrm>
          <a:custGeom>
            <a:avLst/>
            <a:gdLst>
              <a:gd name="connsiteX0" fmla="*/ 0 w 8621048"/>
              <a:gd name="connsiteY0" fmla="*/ 3771708 h 8621048"/>
              <a:gd name="connsiteX1" fmla="*/ 3771709 w 8621048"/>
              <a:gd name="connsiteY1" fmla="*/ 0 h 8621048"/>
              <a:gd name="connsiteX2" fmla="*/ 8621048 w 8621048"/>
              <a:gd name="connsiteY2" fmla="*/ 0 h 8621048"/>
              <a:gd name="connsiteX3" fmla="*/ 8621048 w 8621048"/>
              <a:gd name="connsiteY3" fmla="*/ 4849335 h 8621048"/>
              <a:gd name="connsiteX4" fmla="*/ 4849335 w 8621048"/>
              <a:gd name="connsiteY4" fmla="*/ 8621048 h 8621048"/>
              <a:gd name="connsiteX5" fmla="*/ 0 w 8621048"/>
              <a:gd name="connsiteY5" fmla="*/ 8621048 h 86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048" h="8621048">
                <a:moveTo>
                  <a:pt x="0" y="3771708"/>
                </a:moveTo>
                <a:lnTo>
                  <a:pt x="3771709" y="0"/>
                </a:lnTo>
                <a:lnTo>
                  <a:pt x="8621048" y="0"/>
                </a:lnTo>
                <a:lnTo>
                  <a:pt x="8621048" y="4849335"/>
                </a:lnTo>
                <a:lnTo>
                  <a:pt x="4849335" y="8621048"/>
                </a:lnTo>
                <a:lnTo>
                  <a:pt x="0" y="8621048"/>
                </a:lnTo>
                <a:close/>
              </a:path>
            </a:pathLst>
          </a:custGeom>
          <a:solidFill>
            <a:srgbClr val="006EB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5CB7B56-4811-6844-E724-D8C1FC3594EB}"/>
              </a:ext>
            </a:extLst>
          </p:cNvPr>
          <p:cNvSpPr/>
          <p:nvPr userDrawn="1"/>
        </p:nvSpPr>
        <p:spPr>
          <a:xfrm rot="2700000">
            <a:off x="3692731" y="997264"/>
            <a:ext cx="4832664" cy="4832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pic>
        <p:nvPicPr>
          <p:cNvPr id="7" name="Image 6">
            <a:extLst>
              <a:ext uri="{FF2B5EF4-FFF2-40B4-BE49-F238E27FC236}">
                <a16:creationId xmlns:a16="http://schemas.microsoft.com/office/drawing/2014/main" id="{210DA647-DCD4-60C5-A1C9-BEC8A3119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55409"/>
            <a:ext cx="278204" cy="278204"/>
          </a:xfrm>
          <a:prstGeom prst="rect">
            <a:avLst/>
          </a:prstGeom>
        </p:spPr>
      </p:pic>
      <p:pic>
        <p:nvPicPr>
          <p:cNvPr id="8" name="Image 7">
            <a:extLst>
              <a:ext uri="{FF2B5EF4-FFF2-40B4-BE49-F238E27FC236}">
                <a16:creationId xmlns:a16="http://schemas.microsoft.com/office/drawing/2014/main" id="{D45FD4C4-DECF-13D6-F022-35E1A85D80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9" name="Espace réservé du pied de page 4">
            <a:extLst>
              <a:ext uri="{FF2B5EF4-FFF2-40B4-BE49-F238E27FC236}">
                <a16:creationId xmlns:a16="http://schemas.microsoft.com/office/drawing/2014/main" id="{3E1A738E-D129-DE87-9F73-E2C95A6C80B2}"/>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0" name="Espace réservé du numéro de diapositive 5">
            <a:extLst>
              <a:ext uri="{FF2B5EF4-FFF2-40B4-BE49-F238E27FC236}">
                <a16:creationId xmlns:a16="http://schemas.microsoft.com/office/drawing/2014/main" id="{9F3724AC-4902-7FDA-BF15-44901089D6C6}"/>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3646804" y="3389312"/>
            <a:ext cx="4898392" cy="1065477"/>
          </a:xfrm>
        </p:spPr>
        <p:txBody>
          <a:bodyPr tIns="0" rIns="0" anchor="t" anchorCtr="0"/>
          <a:lstStyle>
            <a:lvl1pPr algn="ctr">
              <a:defRPr sz="2400"/>
            </a:lvl1pPr>
          </a:lstStyle>
          <a:p>
            <a:r>
              <a:rPr lang="fr-FR"/>
              <a:t>Lorem ipsum </a:t>
            </a:r>
            <a:r>
              <a:rPr lang="fr-FR" err="1"/>
              <a:t>dolor</a:t>
            </a:r>
            <a:r>
              <a:rPr lang="fr-FR"/>
              <a:t> set </a:t>
            </a:r>
            <a:r>
              <a:rPr lang="fr-FR" err="1"/>
              <a:t>amet</a:t>
            </a:r>
            <a:endParaRPr lang="fr-FR"/>
          </a:p>
        </p:txBody>
      </p:sp>
      <p:sp>
        <p:nvSpPr>
          <p:cNvPr id="6" name="Espace réservé du texte 5">
            <a:extLst>
              <a:ext uri="{FF2B5EF4-FFF2-40B4-BE49-F238E27FC236}">
                <a16:creationId xmlns:a16="http://schemas.microsoft.com/office/drawing/2014/main" id="{44FAECEF-2B13-BF7E-FA63-1D568CBA5A9D}"/>
              </a:ext>
            </a:extLst>
          </p:cNvPr>
          <p:cNvSpPr>
            <a:spLocks noGrp="1"/>
          </p:cNvSpPr>
          <p:nvPr>
            <p:ph type="body" sz="quarter" idx="13" hasCustomPrompt="1"/>
          </p:nvPr>
        </p:nvSpPr>
        <p:spPr>
          <a:xfrm>
            <a:off x="4529932" y="2201863"/>
            <a:ext cx="3132137" cy="1187449"/>
          </a:xfrm>
        </p:spPr>
        <p:txBody>
          <a:bodyPr rIns="0" bIns="0" anchor="b" anchorCtr="0"/>
          <a:lstStyle>
            <a:lvl1pPr algn="ctr">
              <a:defRPr sz="8800" b="1">
                <a:solidFill>
                  <a:schemeClr val="accent2"/>
                </a:solidFill>
              </a:defRPr>
            </a:lvl1pPr>
          </a:lstStyle>
          <a:p>
            <a:pPr lvl="0"/>
            <a:r>
              <a:rPr lang="fr-FR"/>
              <a:t>000</a:t>
            </a:r>
          </a:p>
        </p:txBody>
      </p:sp>
    </p:spTree>
    <p:extLst>
      <p:ext uri="{BB962C8B-B14F-4D97-AF65-F5344CB8AC3E}">
        <p14:creationId xmlns:p14="http://schemas.microsoft.com/office/powerpoint/2010/main" val="346038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iffre  clé - Fond losanges 2">
    <p:bg>
      <p:bgPr>
        <a:solidFill>
          <a:schemeClr val="accent2"/>
        </a:solidFill>
        <a:effectLst/>
      </p:bgPr>
    </p:bg>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D3E11328-BDA6-4221-5DD6-1BF0D41B6FF1}"/>
              </a:ext>
            </a:extLst>
          </p:cNvPr>
          <p:cNvSpPr/>
          <p:nvPr userDrawn="1"/>
        </p:nvSpPr>
        <p:spPr>
          <a:xfrm rot="2700000">
            <a:off x="1785476" y="-881523"/>
            <a:ext cx="8621048" cy="8621048"/>
          </a:xfrm>
          <a:custGeom>
            <a:avLst/>
            <a:gdLst>
              <a:gd name="connsiteX0" fmla="*/ 0 w 8621048"/>
              <a:gd name="connsiteY0" fmla="*/ 3771708 h 8621048"/>
              <a:gd name="connsiteX1" fmla="*/ 3771709 w 8621048"/>
              <a:gd name="connsiteY1" fmla="*/ 0 h 8621048"/>
              <a:gd name="connsiteX2" fmla="*/ 8621048 w 8621048"/>
              <a:gd name="connsiteY2" fmla="*/ 0 h 8621048"/>
              <a:gd name="connsiteX3" fmla="*/ 8621048 w 8621048"/>
              <a:gd name="connsiteY3" fmla="*/ 4849335 h 8621048"/>
              <a:gd name="connsiteX4" fmla="*/ 4849335 w 8621048"/>
              <a:gd name="connsiteY4" fmla="*/ 8621048 h 8621048"/>
              <a:gd name="connsiteX5" fmla="*/ 0 w 8621048"/>
              <a:gd name="connsiteY5" fmla="*/ 8621048 h 86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048" h="8621048">
                <a:moveTo>
                  <a:pt x="0" y="3771708"/>
                </a:moveTo>
                <a:lnTo>
                  <a:pt x="3771709" y="0"/>
                </a:lnTo>
                <a:lnTo>
                  <a:pt x="8621048" y="0"/>
                </a:lnTo>
                <a:lnTo>
                  <a:pt x="8621048" y="4849335"/>
                </a:lnTo>
                <a:lnTo>
                  <a:pt x="4849335" y="8621048"/>
                </a:lnTo>
                <a:lnTo>
                  <a:pt x="0" y="862104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5CB7B56-4811-6844-E724-D8C1FC3594EB}"/>
              </a:ext>
            </a:extLst>
          </p:cNvPr>
          <p:cNvSpPr/>
          <p:nvPr userDrawn="1"/>
        </p:nvSpPr>
        <p:spPr>
          <a:xfrm rot="2700000">
            <a:off x="3692731" y="997264"/>
            <a:ext cx="4832664" cy="4832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pic>
        <p:nvPicPr>
          <p:cNvPr id="8" name="Image 7">
            <a:extLst>
              <a:ext uri="{FF2B5EF4-FFF2-40B4-BE49-F238E27FC236}">
                <a16:creationId xmlns:a16="http://schemas.microsoft.com/office/drawing/2014/main" id="{D45FD4C4-DECF-13D6-F022-35E1A85D8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9" name="Espace réservé du pied de page 4">
            <a:extLst>
              <a:ext uri="{FF2B5EF4-FFF2-40B4-BE49-F238E27FC236}">
                <a16:creationId xmlns:a16="http://schemas.microsoft.com/office/drawing/2014/main" id="{3E1A738E-D129-DE87-9F73-E2C95A6C80B2}"/>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0" name="Espace réservé du numéro de diapositive 5">
            <a:extLst>
              <a:ext uri="{FF2B5EF4-FFF2-40B4-BE49-F238E27FC236}">
                <a16:creationId xmlns:a16="http://schemas.microsoft.com/office/drawing/2014/main" id="{9F3724AC-4902-7FDA-BF15-44901089D6C6}"/>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3646804" y="3389312"/>
            <a:ext cx="4898392" cy="1065477"/>
          </a:xfrm>
        </p:spPr>
        <p:txBody>
          <a:bodyPr tIns="0" rIns="0" anchor="t" anchorCtr="0"/>
          <a:lstStyle>
            <a:lvl1pPr algn="ctr">
              <a:defRPr sz="2400"/>
            </a:lvl1pPr>
          </a:lstStyle>
          <a:p>
            <a:r>
              <a:rPr lang="fr-FR"/>
              <a:t>Lorem ipsum </a:t>
            </a:r>
            <a:r>
              <a:rPr lang="fr-FR" err="1"/>
              <a:t>dolor</a:t>
            </a:r>
            <a:r>
              <a:rPr lang="fr-FR"/>
              <a:t> set </a:t>
            </a:r>
            <a:r>
              <a:rPr lang="fr-FR" err="1"/>
              <a:t>amet</a:t>
            </a:r>
            <a:endParaRPr lang="fr-FR"/>
          </a:p>
        </p:txBody>
      </p:sp>
      <p:sp>
        <p:nvSpPr>
          <p:cNvPr id="6" name="Espace réservé du texte 5">
            <a:extLst>
              <a:ext uri="{FF2B5EF4-FFF2-40B4-BE49-F238E27FC236}">
                <a16:creationId xmlns:a16="http://schemas.microsoft.com/office/drawing/2014/main" id="{44FAECEF-2B13-BF7E-FA63-1D568CBA5A9D}"/>
              </a:ext>
            </a:extLst>
          </p:cNvPr>
          <p:cNvSpPr>
            <a:spLocks noGrp="1"/>
          </p:cNvSpPr>
          <p:nvPr>
            <p:ph type="body" sz="quarter" idx="13" hasCustomPrompt="1"/>
          </p:nvPr>
        </p:nvSpPr>
        <p:spPr>
          <a:xfrm>
            <a:off x="4529932" y="2201863"/>
            <a:ext cx="3132137" cy="1187449"/>
          </a:xfrm>
        </p:spPr>
        <p:txBody>
          <a:bodyPr rIns="0" bIns="0" anchor="b" anchorCtr="0"/>
          <a:lstStyle>
            <a:lvl1pPr algn="ctr">
              <a:defRPr sz="8800" b="1">
                <a:solidFill>
                  <a:schemeClr val="accent2"/>
                </a:solidFill>
              </a:defRPr>
            </a:lvl1pPr>
          </a:lstStyle>
          <a:p>
            <a:pPr lvl="0"/>
            <a:r>
              <a:rPr lang="fr-FR"/>
              <a:t>000</a:t>
            </a:r>
          </a:p>
        </p:txBody>
      </p:sp>
    </p:spTree>
    <p:extLst>
      <p:ext uri="{BB962C8B-B14F-4D97-AF65-F5344CB8AC3E}">
        <p14:creationId xmlns:p14="http://schemas.microsoft.com/office/powerpoint/2010/main" val="2532040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ver title center (blue BG)">
    <p:bg>
      <p:bgPr>
        <a:solidFill>
          <a:schemeClr val="bg1">
            <a:lumMod val="75000"/>
          </a:scheme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B13A47C-B700-EDC7-B13E-A66BC7F12AED}"/>
              </a:ext>
            </a:extLst>
          </p:cNvPr>
          <p:cNvPicPr>
            <a:picLocks noChangeAspect="1"/>
          </p:cNvPicPr>
          <p:nvPr userDrawn="1"/>
        </p:nvPicPr>
        <p:blipFill>
          <a:blip r:embed="rId2">
            <a:extLst>
              <a:ext uri="{28A0092B-C50C-407E-A947-70E740481C1C}">
                <a14:useLocalDpi xmlns:a14="http://schemas.microsoft.com/office/drawing/2010/main" val="0"/>
              </a:ext>
            </a:extLst>
          </a:blip>
          <a:srcRect l="1398" r="1398" b="2797"/>
          <a:stretch/>
        </p:blipFill>
        <p:spPr>
          <a:xfrm>
            <a:off x="2399" y="1350"/>
            <a:ext cx="12187201" cy="6855300"/>
          </a:xfrm>
          <a:prstGeom prst="rect">
            <a:avLst/>
          </a:prstGeom>
        </p:spPr>
      </p:pic>
      <p:pic>
        <p:nvPicPr>
          <p:cNvPr id="9" name="Image 8" descr="Une image contenant texte, Police, conception, capture d’écran&#10;&#10;Description générée automatiquement">
            <a:extLst>
              <a:ext uri="{FF2B5EF4-FFF2-40B4-BE49-F238E27FC236}">
                <a16:creationId xmlns:a16="http://schemas.microsoft.com/office/drawing/2014/main" id="{828C6DC6-D07F-09E3-C63E-345F6D62D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54" y="934720"/>
            <a:ext cx="2381292" cy="2349372"/>
          </a:xfrm>
          <a:prstGeom prst="rect">
            <a:avLst/>
          </a:prstGeom>
        </p:spPr>
      </p:pic>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4914900" y="5008882"/>
            <a:ext cx="2362200" cy="365125"/>
          </a:xfrm>
          <a:prstGeom prst="rect">
            <a:avLst/>
          </a:prstGeom>
        </p:spPr>
        <p:txBody>
          <a:bodyPr vert="horz" lIns="91440" tIns="45720" rIns="91440" bIns="45720" rtlCol="0" anchor="ctr"/>
          <a:lstStyle>
            <a:lvl1pPr algn="ctr">
              <a:defRPr sz="1100">
                <a:solidFill>
                  <a:schemeClr val="bg1"/>
                </a:solidFill>
              </a:defRPr>
            </a:lvl1pPr>
          </a:lstStyle>
          <a:p>
            <a:endParaRPr lang="fr-F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3108086" y="3235960"/>
            <a:ext cx="5975829" cy="1153160"/>
          </a:xfrm>
          <a:prstGeom prst="rect">
            <a:avLst/>
          </a:prstGeom>
        </p:spPr>
        <p:txBody>
          <a:bodyPr anchor="b" anchorCtr="0">
            <a:noAutofit/>
          </a:bodyPr>
          <a:lstStyle>
            <a:lvl1pPr algn="ctr">
              <a:defRPr sz="2600" b="1" spc="-30" baseline="0">
                <a:solidFill>
                  <a:schemeClr val="bg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3108086" y="4439921"/>
            <a:ext cx="5975829" cy="518160"/>
          </a:xfrm>
          <a:prstGeom prst="rect">
            <a:avLst/>
          </a:prstGeom>
        </p:spPr>
        <p:txBody>
          <a:bodyPr>
            <a:normAutofit/>
          </a:bodyPr>
          <a:lstStyle>
            <a:lvl1pPr marL="0" indent="0" algn="ctr">
              <a:buNone/>
              <a:defRPr sz="1600" spc="20" baseline="0">
                <a:solidFill>
                  <a:schemeClr val="bg1"/>
                </a:solidFill>
              </a:defRPr>
            </a:lvl1pPr>
          </a:lstStyle>
          <a:p>
            <a:pPr lvl="0"/>
            <a:r>
              <a:rPr lang="fr-FR"/>
              <a:t>Ceci est un titre secondaire</a:t>
            </a:r>
          </a:p>
        </p:txBody>
      </p:sp>
      <p:sp>
        <p:nvSpPr>
          <p:cNvPr id="17" name="Forme libre : forme 16">
            <a:extLst>
              <a:ext uri="{FF2B5EF4-FFF2-40B4-BE49-F238E27FC236}">
                <a16:creationId xmlns:a16="http://schemas.microsoft.com/office/drawing/2014/main" id="{EF226F54-2CF0-77BE-A6C6-158C71B46BA0}"/>
              </a:ext>
            </a:extLst>
          </p:cNvPr>
          <p:cNvSpPr/>
          <p:nvPr userDrawn="1"/>
        </p:nvSpPr>
        <p:spPr>
          <a:xfrm rot="20448718" flipH="1">
            <a:off x="-575243" y="1439411"/>
            <a:ext cx="2547153" cy="5997527"/>
          </a:xfrm>
          <a:custGeom>
            <a:avLst/>
            <a:gdLst>
              <a:gd name="connsiteX0" fmla="*/ 2472305 w 2547153"/>
              <a:gd name="connsiteY0" fmla="*/ 4318631 h 5997527"/>
              <a:gd name="connsiteX1" fmla="*/ 1576970 w 2547153"/>
              <a:gd name="connsiteY1" fmla="*/ 5455348 h 5997527"/>
              <a:gd name="connsiteX2" fmla="*/ 1828422 w 2547153"/>
              <a:gd name="connsiteY2" fmla="*/ 5367842 h 5997527"/>
              <a:gd name="connsiteX3" fmla="*/ 2547153 w 2547153"/>
              <a:gd name="connsiteY3" fmla="*/ 4533712 h 5997527"/>
              <a:gd name="connsiteX4" fmla="*/ 1743279 w 2547153"/>
              <a:gd name="connsiteY4" fmla="*/ 2223747 h 5997527"/>
              <a:gd name="connsiteX5" fmla="*/ 422039 w 2547153"/>
              <a:gd name="connsiteY5" fmla="*/ 5857267 h 5997527"/>
              <a:gd name="connsiteX6" fmla="*/ 456678 w 2547153"/>
              <a:gd name="connsiteY6" fmla="*/ 5845213 h 5997527"/>
              <a:gd name="connsiteX7" fmla="*/ 1784143 w 2547153"/>
              <a:gd name="connsiteY7" fmla="*/ 2341171 h 5997527"/>
              <a:gd name="connsiteX8" fmla="*/ 969409 w 2547153"/>
              <a:gd name="connsiteY8" fmla="*/ 0 h 5997527"/>
              <a:gd name="connsiteX9" fmla="*/ 0 w 2547153"/>
              <a:gd name="connsiteY9" fmla="*/ 5997527 h 5997527"/>
              <a:gd name="connsiteX10" fmla="*/ 10030 w 2547153"/>
              <a:gd name="connsiteY10" fmla="*/ 5997527 h 5997527"/>
              <a:gd name="connsiteX11" fmla="*/ 998311 w 2547153"/>
              <a:gd name="connsiteY11" fmla="*/ 83051 h 59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7153" h="5997527">
                <a:moveTo>
                  <a:pt x="2472305" y="4318631"/>
                </a:moveTo>
                <a:lnTo>
                  <a:pt x="1576970" y="5455348"/>
                </a:lnTo>
                <a:lnTo>
                  <a:pt x="1828422" y="5367842"/>
                </a:lnTo>
                <a:lnTo>
                  <a:pt x="2547153" y="4533712"/>
                </a:lnTo>
                <a:close/>
                <a:moveTo>
                  <a:pt x="1743279" y="2223747"/>
                </a:moveTo>
                <a:lnTo>
                  <a:pt x="422039" y="5857267"/>
                </a:lnTo>
                <a:lnTo>
                  <a:pt x="456678" y="5845213"/>
                </a:lnTo>
                <a:lnTo>
                  <a:pt x="1784143" y="2341171"/>
                </a:lnTo>
                <a:close/>
                <a:moveTo>
                  <a:pt x="969409" y="0"/>
                </a:moveTo>
                <a:lnTo>
                  <a:pt x="0" y="5997527"/>
                </a:lnTo>
                <a:lnTo>
                  <a:pt x="10030" y="5997527"/>
                </a:lnTo>
                <a:lnTo>
                  <a:pt x="998311" y="83051"/>
                </a:lnTo>
                <a:close/>
              </a:path>
            </a:pathLst>
          </a:custGeom>
          <a:solidFill>
            <a:schemeClr val="bg1"/>
          </a:solidFill>
        </p:spPr>
        <p:txBody>
          <a:bodyPr wrap="square" lIns="0" tIns="0" rIns="0" bIns="0" rtlCol="0">
            <a:noAutofit/>
          </a:bodyPr>
          <a:lstStyle>
            <a:defPPr>
              <a:defRPr kern="0"/>
            </a:defPPr>
          </a:lstStyle>
          <a:p>
            <a:endParaRPr sz="2464"/>
          </a:p>
        </p:txBody>
      </p:sp>
      <p:sp>
        <p:nvSpPr>
          <p:cNvPr id="18" name="Forme libre : forme 17">
            <a:extLst>
              <a:ext uri="{FF2B5EF4-FFF2-40B4-BE49-F238E27FC236}">
                <a16:creationId xmlns:a16="http://schemas.microsoft.com/office/drawing/2014/main" id="{CF779788-3582-D21A-0828-06C7095AE296}"/>
              </a:ext>
            </a:extLst>
          </p:cNvPr>
          <p:cNvSpPr/>
          <p:nvPr userDrawn="1"/>
        </p:nvSpPr>
        <p:spPr>
          <a:xfrm rot="1151282">
            <a:off x="10224580" y="1451939"/>
            <a:ext cx="2542171" cy="5983800"/>
          </a:xfrm>
          <a:custGeom>
            <a:avLst/>
            <a:gdLst>
              <a:gd name="connsiteX0" fmla="*/ 2467454 w 2542171"/>
              <a:gd name="connsiteY0" fmla="*/ 4311065 h 5983800"/>
              <a:gd name="connsiteX1" fmla="*/ 2542171 w 2542171"/>
              <a:gd name="connsiteY1" fmla="*/ 4525769 h 5983800"/>
              <a:gd name="connsiteX2" fmla="*/ 1828424 w 2542171"/>
              <a:gd name="connsiteY2" fmla="*/ 5354115 h 5983800"/>
              <a:gd name="connsiteX3" fmla="*/ 1576971 w 2542171"/>
              <a:gd name="connsiteY3" fmla="*/ 5441621 h 5983800"/>
              <a:gd name="connsiteX4" fmla="*/ 1739706 w 2542171"/>
              <a:gd name="connsiteY4" fmla="*/ 2219852 h 5983800"/>
              <a:gd name="connsiteX5" fmla="*/ 1780498 w 2542171"/>
              <a:gd name="connsiteY5" fmla="*/ 2337068 h 5983800"/>
              <a:gd name="connsiteX6" fmla="*/ 456679 w 2542171"/>
              <a:gd name="connsiteY6" fmla="*/ 5831486 h 5983800"/>
              <a:gd name="connsiteX7" fmla="*/ 422040 w 2542171"/>
              <a:gd name="connsiteY7" fmla="*/ 5843540 h 5983800"/>
              <a:gd name="connsiteX8" fmla="*/ 967192 w 2542171"/>
              <a:gd name="connsiteY8" fmla="*/ 0 h 5983800"/>
              <a:gd name="connsiteX9" fmla="*/ 996043 w 2542171"/>
              <a:gd name="connsiteY9" fmla="*/ 82905 h 5983800"/>
              <a:gd name="connsiteX10" fmla="*/ 10031 w 2542171"/>
              <a:gd name="connsiteY10" fmla="*/ 5983800 h 5983800"/>
              <a:gd name="connsiteX11" fmla="*/ 0 w 2542171"/>
              <a:gd name="connsiteY11" fmla="*/ 5983800 h 598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2171" h="5983800">
                <a:moveTo>
                  <a:pt x="2467454" y="4311065"/>
                </a:moveTo>
                <a:lnTo>
                  <a:pt x="2542171" y="4525769"/>
                </a:lnTo>
                <a:lnTo>
                  <a:pt x="1828424" y="5354115"/>
                </a:lnTo>
                <a:lnTo>
                  <a:pt x="1576971" y="5441621"/>
                </a:lnTo>
                <a:close/>
                <a:moveTo>
                  <a:pt x="1739706" y="2219852"/>
                </a:moveTo>
                <a:lnTo>
                  <a:pt x="1780498" y="2337068"/>
                </a:lnTo>
                <a:lnTo>
                  <a:pt x="456679" y="5831486"/>
                </a:lnTo>
                <a:lnTo>
                  <a:pt x="422040" y="5843540"/>
                </a:lnTo>
                <a:close/>
                <a:moveTo>
                  <a:pt x="967192" y="0"/>
                </a:moveTo>
                <a:lnTo>
                  <a:pt x="996043" y="82905"/>
                </a:lnTo>
                <a:lnTo>
                  <a:pt x="10031" y="5983800"/>
                </a:lnTo>
                <a:lnTo>
                  <a:pt x="0" y="5983800"/>
                </a:lnTo>
                <a:close/>
              </a:path>
            </a:pathLst>
          </a:custGeom>
          <a:solidFill>
            <a:schemeClr val="bg1"/>
          </a:solidFill>
        </p:spPr>
        <p:txBody>
          <a:bodyPr wrap="square" lIns="0" tIns="0" rIns="0" bIns="0" rtlCol="0">
            <a:noAutofit/>
          </a:bodyPr>
          <a:lstStyle>
            <a:defPPr>
              <a:defRPr kern="0"/>
            </a:defPPr>
          </a:lstStyle>
          <a:p>
            <a:endParaRPr sz="2464"/>
          </a:p>
        </p:txBody>
      </p:sp>
      <p:sp>
        <p:nvSpPr>
          <p:cNvPr id="3" name="Espace réservé du texte 3">
            <a:extLst>
              <a:ext uri="{FF2B5EF4-FFF2-40B4-BE49-F238E27FC236}">
                <a16:creationId xmlns:a16="http://schemas.microsoft.com/office/drawing/2014/main" id="{8B2C8B06-B0F3-1BDB-01F1-B88EEC434EB7}"/>
              </a:ext>
            </a:extLst>
          </p:cNvPr>
          <p:cNvSpPr>
            <a:spLocks noGrp="1"/>
          </p:cNvSpPr>
          <p:nvPr>
            <p:ph type="body" sz="quarter" idx="11" hasCustomPrompt="1"/>
          </p:nvPr>
        </p:nvSpPr>
        <p:spPr>
          <a:xfrm>
            <a:off x="4038600" y="6624957"/>
            <a:ext cx="4114800" cy="233043"/>
          </a:xfrm>
          <a:prstGeom prst="rect">
            <a:avLst/>
          </a:prstGeom>
        </p:spPr>
        <p:txBody>
          <a:bodyPr lIns="0">
            <a:normAutofit/>
          </a:bodyPr>
          <a:lstStyle>
            <a:lvl1pPr marL="0" indent="0" algn="ctr">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21488342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iffre  clé - Fond losanges 3">
    <p:bg>
      <p:bgPr>
        <a:solidFill>
          <a:schemeClr val="accent2"/>
        </a:solidFill>
        <a:effectLst/>
      </p:bgPr>
    </p:bg>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D3E11328-BDA6-4221-5DD6-1BF0D41B6FF1}"/>
              </a:ext>
            </a:extLst>
          </p:cNvPr>
          <p:cNvSpPr/>
          <p:nvPr userDrawn="1"/>
        </p:nvSpPr>
        <p:spPr>
          <a:xfrm rot="2700000">
            <a:off x="1785476" y="-881523"/>
            <a:ext cx="8621048" cy="8621048"/>
          </a:xfrm>
          <a:custGeom>
            <a:avLst/>
            <a:gdLst>
              <a:gd name="connsiteX0" fmla="*/ 0 w 8621048"/>
              <a:gd name="connsiteY0" fmla="*/ 3771708 h 8621048"/>
              <a:gd name="connsiteX1" fmla="*/ 3771709 w 8621048"/>
              <a:gd name="connsiteY1" fmla="*/ 0 h 8621048"/>
              <a:gd name="connsiteX2" fmla="*/ 8621048 w 8621048"/>
              <a:gd name="connsiteY2" fmla="*/ 0 h 8621048"/>
              <a:gd name="connsiteX3" fmla="*/ 8621048 w 8621048"/>
              <a:gd name="connsiteY3" fmla="*/ 4849335 h 8621048"/>
              <a:gd name="connsiteX4" fmla="*/ 4849335 w 8621048"/>
              <a:gd name="connsiteY4" fmla="*/ 8621048 h 8621048"/>
              <a:gd name="connsiteX5" fmla="*/ 0 w 8621048"/>
              <a:gd name="connsiteY5" fmla="*/ 8621048 h 862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048" h="8621048">
                <a:moveTo>
                  <a:pt x="0" y="3771708"/>
                </a:moveTo>
                <a:lnTo>
                  <a:pt x="3771709" y="0"/>
                </a:lnTo>
                <a:lnTo>
                  <a:pt x="8621048" y="0"/>
                </a:lnTo>
                <a:lnTo>
                  <a:pt x="8621048" y="4849335"/>
                </a:lnTo>
                <a:lnTo>
                  <a:pt x="4849335" y="8621048"/>
                </a:lnTo>
                <a:lnTo>
                  <a:pt x="0" y="86210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5CB7B56-4811-6844-E724-D8C1FC3594EB}"/>
              </a:ext>
            </a:extLst>
          </p:cNvPr>
          <p:cNvSpPr/>
          <p:nvPr userDrawn="1"/>
        </p:nvSpPr>
        <p:spPr>
          <a:xfrm rot="2700000">
            <a:off x="3692731" y="997264"/>
            <a:ext cx="4832664" cy="48326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fr-FR" sz="1960" b="0" i="0" u="none" strike="noStrike" kern="1200" cap="none" spc="0" normalizeH="0" baseline="0" noProof="0">
              <a:ln>
                <a:noFill/>
              </a:ln>
              <a:solidFill>
                <a:prstClr val="white"/>
              </a:solidFill>
              <a:effectLst/>
              <a:uLnTx/>
              <a:uFillTx/>
              <a:latin typeface="Calibri"/>
              <a:ea typeface="+mn-ea"/>
              <a:cs typeface="+mn-cs"/>
            </a:endParaRPr>
          </a:p>
        </p:txBody>
      </p:sp>
      <p:pic>
        <p:nvPicPr>
          <p:cNvPr id="8" name="Image 7">
            <a:extLst>
              <a:ext uri="{FF2B5EF4-FFF2-40B4-BE49-F238E27FC236}">
                <a16:creationId xmlns:a16="http://schemas.microsoft.com/office/drawing/2014/main" id="{D45FD4C4-DECF-13D6-F022-35E1A85D8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9" name="Espace réservé du pied de page 4">
            <a:extLst>
              <a:ext uri="{FF2B5EF4-FFF2-40B4-BE49-F238E27FC236}">
                <a16:creationId xmlns:a16="http://schemas.microsoft.com/office/drawing/2014/main" id="{3E1A738E-D129-DE87-9F73-E2C95A6C80B2}"/>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10" name="Espace réservé du numéro de diapositive 5">
            <a:extLst>
              <a:ext uri="{FF2B5EF4-FFF2-40B4-BE49-F238E27FC236}">
                <a16:creationId xmlns:a16="http://schemas.microsoft.com/office/drawing/2014/main" id="{9F3724AC-4902-7FDA-BF15-44901089D6C6}"/>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3646804" y="3389312"/>
            <a:ext cx="4898392" cy="1065477"/>
          </a:xfrm>
        </p:spPr>
        <p:txBody>
          <a:bodyPr tIns="0" rIns="0" anchor="t" anchorCtr="0"/>
          <a:lstStyle>
            <a:lvl1pPr algn="ctr">
              <a:defRPr sz="2400">
                <a:solidFill>
                  <a:schemeClr val="bg1"/>
                </a:solidFill>
              </a:defRPr>
            </a:lvl1pPr>
          </a:lstStyle>
          <a:p>
            <a:r>
              <a:rPr lang="fr-FR"/>
              <a:t>Lorem ipsum </a:t>
            </a:r>
            <a:r>
              <a:rPr lang="fr-FR" err="1"/>
              <a:t>dolor</a:t>
            </a:r>
            <a:r>
              <a:rPr lang="fr-FR"/>
              <a:t> set </a:t>
            </a:r>
            <a:r>
              <a:rPr lang="fr-FR" err="1"/>
              <a:t>amet</a:t>
            </a:r>
            <a:endParaRPr lang="fr-FR"/>
          </a:p>
        </p:txBody>
      </p:sp>
      <p:sp>
        <p:nvSpPr>
          <p:cNvPr id="6" name="Espace réservé du texte 5">
            <a:extLst>
              <a:ext uri="{FF2B5EF4-FFF2-40B4-BE49-F238E27FC236}">
                <a16:creationId xmlns:a16="http://schemas.microsoft.com/office/drawing/2014/main" id="{44FAECEF-2B13-BF7E-FA63-1D568CBA5A9D}"/>
              </a:ext>
            </a:extLst>
          </p:cNvPr>
          <p:cNvSpPr>
            <a:spLocks noGrp="1"/>
          </p:cNvSpPr>
          <p:nvPr>
            <p:ph type="body" sz="quarter" idx="13" hasCustomPrompt="1"/>
          </p:nvPr>
        </p:nvSpPr>
        <p:spPr>
          <a:xfrm>
            <a:off x="4529932" y="2201863"/>
            <a:ext cx="3132137" cy="1187449"/>
          </a:xfrm>
        </p:spPr>
        <p:txBody>
          <a:bodyPr rIns="0" bIns="0" anchor="b" anchorCtr="0"/>
          <a:lstStyle>
            <a:lvl1pPr algn="ctr">
              <a:defRPr sz="8800" b="1">
                <a:solidFill>
                  <a:schemeClr val="accent3"/>
                </a:solidFill>
              </a:defRPr>
            </a:lvl1pPr>
          </a:lstStyle>
          <a:p>
            <a:pPr lvl="0"/>
            <a:r>
              <a:rPr lang="fr-FR"/>
              <a:t>000</a:t>
            </a:r>
          </a:p>
        </p:txBody>
      </p:sp>
    </p:spTree>
    <p:extLst>
      <p:ext uri="{BB962C8B-B14F-4D97-AF65-F5344CB8AC3E}">
        <p14:creationId xmlns:p14="http://schemas.microsoft.com/office/powerpoint/2010/main" val="8464348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iffre - Image + Chiffre clé + texte">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592327" y="706060"/>
            <a:ext cx="9650804" cy="5445878"/>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 + passer l’image en arrière plan </a:t>
            </a:r>
            <a:br>
              <a:rPr lang="fr-FR"/>
            </a:br>
            <a:r>
              <a:rPr lang="fr-FR"/>
              <a:t>Clic droit – arrière plan</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237374" y="3607961"/>
            <a:ext cx="3565159" cy="2225572"/>
          </a:xfrm>
        </p:spPr>
        <p:txBody>
          <a:bodyPr tIns="0"/>
          <a:lstStyle>
            <a:lvl1pPr>
              <a:defRPr sz="2800">
                <a:solidFill>
                  <a:schemeClr val="bg1"/>
                </a:solidFill>
                <a:highlight>
                  <a:srgbClr val="031F73"/>
                </a:highlight>
              </a:defRPr>
            </a:lvl1pPr>
          </a:lstStyle>
          <a:p>
            <a:r>
              <a:rPr lang="fr-FR"/>
              <a:t>Lorem ipsum </a:t>
            </a:r>
            <a:r>
              <a:rPr lang="fr-FR" err="1"/>
              <a:t>dolor</a:t>
            </a:r>
            <a:r>
              <a:rPr lang="fr-FR"/>
              <a:t> set </a:t>
            </a:r>
            <a:r>
              <a:rPr lang="fr-FR" err="1"/>
              <a:t>amet</a:t>
            </a:r>
            <a:r>
              <a:rPr lang="fr-FR"/>
              <a:t> Sed ut </a:t>
            </a:r>
            <a:r>
              <a:rPr lang="fr-FR" err="1"/>
              <a:t>perspiciatis</a:t>
            </a:r>
            <a:r>
              <a:rPr lang="fr-FR"/>
              <a:t> </a:t>
            </a:r>
            <a:r>
              <a:rPr lang="fr-FR" err="1"/>
              <a:t>unde</a:t>
            </a:r>
            <a:r>
              <a:rPr lang="fr-FR"/>
              <a:t> </a:t>
            </a:r>
            <a:r>
              <a:rPr lang="fr-FR" err="1"/>
              <a:t>omnis</a:t>
            </a:r>
            <a:r>
              <a:rPr lang="fr-FR"/>
              <a:t> </a:t>
            </a:r>
          </a:p>
        </p:txBody>
      </p:sp>
      <p:sp>
        <p:nvSpPr>
          <p:cNvPr id="8" name="Espace réservé du texte 7">
            <a:extLst>
              <a:ext uri="{FF2B5EF4-FFF2-40B4-BE49-F238E27FC236}">
                <a16:creationId xmlns:a16="http://schemas.microsoft.com/office/drawing/2014/main" id="{58785E07-FE14-4613-E0BA-B56C81035EF1}"/>
              </a:ext>
            </a:extLst>
          </p:cNvPr>
          <p:cNvSpPr>
            <a:spLocks noGrp="1"/>
          </p:cNvSpPr>
          <p:nvPr>
            <p:ph type="body" sz="quarter" idx="15" hasCustomPrompt="1"/>
          </p:nvPr>
        </p:nvSpPr>
        <p:spPr>
          <a:xfrm>
            <a:off x="8237373" y="2882899"/>
            <a:ext cx="2830677" cy="716573"/>
          </a:xfrm>
        </p:spPr>
        <p:txBody>
          <a:bodyPr vert="horz" lIns="0" tIns="45720" rIns="91440" bIns="0" rtlCol="0" anchor="b" anchorCtr="0">
            <a:noAutofit/>
          </a:bodyPr>
          <a:lstStyle>
            <a:lvl1pPr>
              <a:defRPr lang="fr-FR" sz="4000" b="1" dirty="0">
                <a:solidFill>
                  <a:schemeClr val="bg1"/>
                </a:solidFill>
                <a:highlight>
                  <a:srgbClr val="006EB8"/>
                </a:highlight>
              </a:defRPr>
            </a:lvl1pPr>
          </a:lstStyle>
          <a:p>
            <a:pPr lvl="0"/>
            <a:r>
              <a:rPr lang="fr-FR"/>
              <a:t>000</a:t>
            </a:r>
          </a:p>
        </p:txBody>
      </p:sp>
    </p:spTree>
    <p:extLst>
      <p:ext uri="{BB962C8B-B14F-4D97-AF65-F5344CB8AC3E}">
        <p14:creationId xmlns:p14="http://schemas.microsoft.com/office/powerpoint/2010/main" val="3068249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rase sur fond blanc">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3396294"/>
            <a:ext cx="7922685" cy="2225572"/>
          </a:xfrm>
        </p:spPr>
        <p:txBody>
          <a:bodyPr tIns="0" anchor="b" anchorCtr="0"/>
          <a:lstStyle>
            <a:lvl1pPr>
              <a:defRPr sz="3600">
                <a:solidFill>
                  <a:schemeClr val="accent1"/>
                </a:solidFill>
              </a:defRPr>
            </a:lvl1pPr>
          </a:lstStyle>
          <a:p>
            <a:r>
              <a:rPr lang="fr-FR"/>
              <a:t>Ceci est un exemple de phrase mise en avant dans une présentation type </a:t>
            </a:r>
            <a:r>
              <a:rPr lang="fr-FR" err="1"/>
              <a:t>keynote</a:t>
            </a:r>
            <a:r>
              <a:rPr lang="fr-FR"/>
              <a:t>. </a:t>
            </a:r>
          </a:p>
        </p:txBody>
      </p:sp>
    </p:spTree>
    <p:extLst>
      <p:ext uri="{BB962C8B-B14F-4D97-AF65-F5344CB8AC3E}">
        <p14:creationId xmlns:p14="http://schemas.microsoft.com/office/powerpoint/2010/main" val="2106685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Image - Chapeau + bullet point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806448" y="3396294"/>
            <a:ext cx="7922685" cy="2225572"/>
          </a:xfrm>
        </p:spPr>
        <p:txBody>
          <a:bodyPr tIns="0" anchor="b" anchorCtr="0"/>
          <a:lstStyle>
            <a:lvl1pPr>
              <a:defRPr sz="3600">
                <a:solidFill>
                  <a:schemeClr val="bg1"/>
                </a:solidFill>
              </a:defRPr>
            </a:lvl1pPr>
          </a:lstStyle>
          <a:p>
            <a:r>
              <a:rPr lang="fr-FR"/>
              <a:t>Ceci est un exemple de phrase mise en avant dans une présentation type </a:t>
            </a:r>
            <a:r>
              <a:rPr lang="fr-FR" err="1"/>
              <a:t>keynote</a:t>
            </a:r>
            <a:r>
              <a:rPr lang="fr-FR"/>
              <a:t>. </a:t>
            </a:r>
          </a:p>
        </p:txBody>
      </p:sp>
      <p:pic>
        <p:nvPicPr>
          <p:cNvPr id="3" name="Image 2">
            <a:extLst>
              <a:ext uri="{FF2B5EF4-FFF2-40B4-BE49-F238E27FC236}">
                <a16:creationId xmlns:a16="http://schemas.microsoft.com/office/drawing/2014/main" id="{810C1DDF-5AB5-E1AE-8DE4-86A1C1ED6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57" y="6355409"/>
            <a:ext cx="278204" cy="278204"/>
          </a:xfrm>
          <a:prstGeom prst="rect">
            <a:avLst/>
          </a:prstGeom>
        </p:spPr>
      </p:pic>
      <p:pic>
        <p:nvPicPr>
          <p:cNvPr id="4" name="Image 3">
            <a:extLst>
              <a:ext uri="{FF2B5EF4-FFF2-40B4-BE49-F238E27FC236}">
                <a16:creationId xmlns:a16="http://schemas.microsoft.com/office/drawing/2014/main" id="{8BE562F5-69BD-DA92-C601-73477277C4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64" y="6476011"/>
            <a:ext cx="278204" cy="278202"/>
          </a:xfrm>
          <a:prstGeom prst="rect">
            <a:avLst/>
          </a:prstGeom>
        </p:spPr>
      </p:pic>
      <p:sp>
        <p:nvSpPr>
          <p:cNvPr id="5" name="Espace réservé du pied de page 4">
            <a:extLst>
              <a:ext uri="{FF2B5EF4-FFF2-40B4-BE49-F238E27FC236}">
                <a16:creationId xmlns:a16="http://schemas.microsoft.com/office/drawing/2014/main" id="{ADA65F07-C38D-B94A-943C-BE5B32AF235A}"/>
              </a:ext>
            </a:extLst>
          </p:cNvPr>
          <p:cNvSpPr>
            <a:spLocks noGrp="1"/>
          </p:cNvSpPr>
          <p:nvPr>
            <p:ph type="ftr" sz="quarter" idx="11"/>
          </p:nvPr>
        </p:nvSpPr>
        <p:spPr>
          <a:xfrm>
            <a:off x="533472" y="6506696"/>
            <a:ext cx="5562528" cy="216834"/>
          </a:xfrm>
          <a:prstGeom prst="rect">
            <a:avLst/>
          </a:prstGeom>
        </p:spPr>
        <p:txBody>
          <a:bodyPr/>
          <a:lstStyle>
            <a:lvl1pPr algn="l">
              <a:defRPr sz="700" cap="all" baseline="0">
                <a:solidFill>
                  <a:schemeClr val="bg1"/>
                </a:solidFill>
              </a:defRPr>
            </a:lvl1p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E712C956-927F-BCBA-4AE4-5D351FC9F6CB}"/>
              </a:ext>
            </a:extLst>
          </p:cNvPr>
          <p:cNvSpPr>
            <a:spLocks noGrp="1"/>
          </p:cNvSpPr>
          <p:nvPr>
            <p:ph type="sldNum" sz="quarter" idx="12"/>
          </p:nvPr>
        </p:nvSpPr>
        <p:spPr>
          <a:xfrm>
            <a:off x="11587699" y="6489981"/>
            <a:ext cx="426311" cy="250262"/>
          </a:xfrm>
        </p:spPr>
        <p:txBody>
          <a:bodyPr anchor="ctr" anchorCtr="0"/>
          <a:lstStyle>
            <a:lvl1pPr algn="r">
              <a:defRPr sz="600">
                <a:solidFill>
                  <a:schemeClr val="bg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349034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rase sur fond bleu">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C0D06EAA-075D-70EE-CCD2-817296B9C9F8}"/>
              </a:ext>
            </a:extLst>
          </p:cNvPr>
          <p:cNvSpPr>
            <a:spLocks noGrp="1"/>
          </p:cNvSpPr>
          <p:nvPr>
            <p:ph type="ftr" sz="quarter" idx="11"/>
          </p:nvPr>
        </p:nvSpPr>
        <p:spPr>
          <a:xfrm>
            <a:off x="533472" y="6506696"/>
            <a:ext cx="5562528" cy="216834"/>
          </a:xfrm>
          <a:prstGeom prst="rect">
            <a:avLst/>
          </a:prstGeom>
        </p:spPr>
        <p:txBody>
          <a:bodyPr/>
          <a:lstStyle>
            <a:lvl1pPr>
              <a:defRPr lang="fr-FR" sz="700" cap="all" baseline="0" smtClean="0">
                <a:solidFill>
                  <a:schemeClr val="accent1"/>
                </a:solidFill>
              </a:defRPr>
            </a:lvl1pPr>
          </a:lstStyle>
          <a:p>
            <a:r>
              <a:rPr lang="fr-FR"/>
              <a:t>PUBLIC DOCUMENT – Department Name of the issuer – 00/00/0000</a:t>
            </a:r>
          </a:p>
        </p:txBody>
      </p:sp>
      <p:sp>
        <p:nvSpPr>
          <p:cNvPr id="13" name="Espace réservé du numéro de diapositive 5">
            <a:extLst>
              <a:ext uri="{FF2B5EF4-FFF2-40B4-BE49-F238E27FC236}">
                <a16:creationId xmlns:a16="http://schemas.microsoft.com/office/drawing/2014/main" id="{415DFEB3-3B6B-0E07-77AF-58D50DD200C2}"/>
              </a:ext>
            </a:extLst>
          </p:cNvPr>
          <p:cNvSpPr>
            <a:spLocks noGrp="1"/>
          </p:cNvSpPr>
          <p:nvPr>
            <p:ph type="sldNum" sz="quarter" idx="12"/>
          </p:nvPr>
        </p:nvSpPr>
        <p:spPr>
          <a:xfrm>
            <a:off x="11587699" y="6489981"/>
            <a:ext cx="426311" cy="250262"/>
          </a:xfr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pic>
        <p:nvPicPr>
          <p:cNvPr id="14" name="Image 13">
            <a:extLst>
              <a:ext uri="{FF2B5EF4-FFF2-40B4-BE49-F238E27FC236}">
                <a16:creationId xmlns:a16="http://schemas.microsoft.com/office/drawing/2014/main" id="{FEEC7375-2830-159D-D987-8A0F5E7C3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64" y="6476011"/>
            <a:ext cx="278204" cy="278204"/>
          </a:xfrm>
          <a:prstGeom prst="rect">
            <a:avLst/>
          </a:prstGeom>
        </p:spPr>
      </p:pic>
      <p:sp>
        <p:nvSpPr>
          <p:cNvPr id="4" name="Espace réservé pour une image  3">
            <a:extLst>
              <a:ext uri="{FF2B5EF4-FFF2-40B4-BE49-F238E27FC236}">
                <a16:creationId xmlns:a16="http://schemas.microsoft.com/office/drawing/2014/main" id="{B39D4D80-A57B-2E37-5414-B0A15102FC0F}"/>
              </a:ext>
            </a:extLst>
          </p:cNvPr>
          <p:cNvSpPr>
            <a:spLocks noGrp="1"/>
          </p:cNvSpPr>
          <p:nvPr>
            <p:ph type="pic" sz="quarter" idx="13" hasCustomPrompt="1"/>
          </p:nvPr>
        </p:nvSpPr>
        <p:spPr>
          <a:xfrm>
            <a:off x="592327" y="706060"/>
            <a:ext cx="3668523" cy="4888290"/>
          </a:xfrm>
          <a:solidFill>
            <a:schemeClr val="bg1">
              <a:lumMod val="95000"/>
            </a:schemeClr>
          </a:solidFill>
        </p:spPr>
        <p:txBody>
          <a:bodyPr vert="horz" lIns="91440" tIns="252000" rIns="91440" bIns="45720" rtlCol="0">
            <a:normAutofit/>
          </a:bodyPr>
          <a:lstStyle>
            <a:lvl1pPr>
              <a:defRPr lang="fr-FR" sz="1100" i="1" dirty="0">
                <a:solidFill>
                  <a:schemeClr val="bg1">
                    <a:lumMod val="65000"/>
                  </a:schemeClr>
                </a:solidFill>
              </a:defRPr>
            </a:lvl1pPr>
          </a:lstStyle>
          <a:p>
            <a:pPr lvl="0" algn="ctr">
              <a:spcBef>
                <a:spcPts val="1000"/>
              </a:spcBef>
            </a:pPr>
            <a:r>
              <a:rPr lang="fr-FR"/>
              <a:t>Cliquer sur l’icône pour insérer une image + passer l’image en arrière plan </a:t>
            </a:r>
            <a:br>
              <a:rPr lang="fr-FR"/>
            </a:br>
            <a:r>
              <a:rPr lang="fr-FR"/>
              <a:t>Clic droit – arrière plan</a:t>
            </a:r>
          </a:p>
        </p:txBody>
      </p:sp>
      <p:sp>
        <p:nvSpPr>
          <p:cNvPr id="2" name="Titre 1">
            <a:extLst>
              <a:ext uri="{FF2B5EF4-FFF2-40B4-BE49-F238E27FC236}">
                <a16:creationId xmlns:a16="http://schemas.microsoft.com/office/drawing/2014/main" id="{A4338B8D-5A49-44C7-AACA-E8C1FB6E0DCC}"/>
              </a:ext>
            </a:extLst>
          </p:cNvPr>
          <p:cNvSpPr>
            <a:spLocks noGrp="1"/>
          </p:cNvSpPr>
          <p:nvPr>
            <p:ph type="title" hasCustomPrompt="1"/>
          </p:nvPr>
        </p:nvSpPr>
        <p:spPr>
          <a:xfrm>
            <a:off x="4845050" y="1409701"/>
            <a:ext cx="6754623" cy="2690282"/>
          </a:xfrm>
        </p:spPr>
        <p:txBody>
          <a:bodyPr anchor="b" anchorCtr="0"/>
          <a:lstStyle>
            <a:lvl1pPr>
              <a:lnSpc>
                <a:spcPct val="80000"/>
              </a:lnSpc>
              <a:defRPr sz="2400">
                <a:solidFill>
                  <a:schemeClr val="accent1"/>
                </a:solidFill>
              </a:defRPr>
            </a:lvl1pPr>
          </a:lstStyle>
          <a:p>
            <a:r>
              <a:rPr lang="fr-FR"/>
              <a:t>Lorem ipsum dolor sit amet, consectetuer adipiscing elit. Maecenas porttitor congue massa. Fusce posuere, magna sed pulvinar ultricies, purus lectus malesuada libero, sit amet commodo magna eros quis urna.</a:t>
            </a:r>
            <a:br>
              <a:rPr lang="fr-FR"/>
            </a:br>
            <a:r>
              <a:rPr lang="fr-FR" err="1"/>
              <a:t>viverra</a:t>
            </a:r>
            <a:r>
              <a:rPr lang="fr-FR"/>
              <a:t> imperdiet enim. Fusce est. </a:t>
            </a:r>
            <a:br>
              <a:rPr lang="fr-FR"/>
            </a:br>
            <a:endParaRPr lang="fr-FR"/>
          </a:p>
        </p:txBody>
      </p:sp>
      <p:sp>
        <p:nvSpPr>
          <p:cNvPr id="5" name="Espace réservé du texte 4">
            <a:extLst>
              <a:ext uri="{FF2B5EF4-FFF2-40B4-BE49-F238E27FC236}">
                <a16:creationId xmlns:a16="http://schemas.microsoft.com/office/drawing/2014/main" id="{6164764F-01E9-35F2-E9D5-CE13B63B0190}"/>
              </a:ext>
            </a:extLst>
          </p:cNvPr>
          <p:cNvSpPr>
            <a:spLocks noGrp="1"/>
          </p:cNvSpPr>
          <p:nvPr>
            <p:ph type="body" sz="quarter" idx="14" hasCustomPrompt="1"/>
          </p:nvPr>
        </p:nvSpPr>
        <p:spPr>
          <a:xfrm>
            <a:off x="4845050" y="4794250"/>
            <a:ext cx="3740150" cy="514350"/>
          </a:xfrm>
        </p:spPr>
        <p:txBody>
          <a:bodyPr bIns="0" anchor="b" anchorCtr="0"/>
          <a:lstStyle>
            <a:lvl1pPr>
              <a:defRPr sz="2400" b="1"/>
            </a:lvl1pPr>
          </a:lstStyle>
          <a:p>
            <a:pPr lvl="0"/>
            <a:r>
              <a:rPr lang="fr-FR"/>
              <a:t>Prénom + Nom</a:t>
            </a:r>
          </a:p>
        </p:txBody>
      </p:sp>
      <p:sp>
        <p:nvSpPr>
          <p:cNvPr id="6" name="Espace réservé du texte 4">
            <a:extLst>
              <a:ext uri="{FF2B5EF4-FFF2-40B4-BE49-F238E27FC236}">
                <a16:creationId xmlns:a16="http://schemas.microsoft.com/office/drawing/2014/main" id="{EE7F7551-2F2D-7CD7-33C6-DCF5BB2F9F77}"/>
              </a:ext>
            </a:extLst>
          </p:cNvPr>
          <p:cNvSpPr>
            <a:spLocks noGrp="1"/>
          </p:cNvSpPr>
          <p:nvPr>
            <p:ph type="body" sz="quarter" idx="15" hasCustomPrompt="1"/>
          </p:nvPr>
        </p:nvSpPr>
        <p:spPr>
          <a:xfrm>
            <a:off x="4845050" y="5340350"/>
            <a:ext cx="3740150" cy="254000"/>
          </a:xfrm>
        </p:spPr>
        <p:txBody>
          <a:bodyPr anchor="b" anchorCtr="0"/>
          <a:lstStyle>
            <a:lvl1pPr>
              <a:defRPr sz="1200" b="1">
                <a:solidFill>
                  <a:schemeClr val="accent2"/>
                </a:solidFill>
              </a:defRPr>
            </a:lvl1pPr>
          </a:lstStyle>
          <a:p>
            <a:pPr lvl="0"/>
            <a:r>
              <a:rPr lang="fr-FR"/>
              <a:t>Fonction</a:t>
            </a:r>
          </a:p>
        </p:txBody>
      </p:sp>
    </p:spTree>
    <p:extLst>
      <p:ext uri="{BB962C8B-B14F-4D97-AF65-F5344CB8AC3E}">
        <p14:creationId xmlns:p14="http://schemas.microsoft.com/office/powerpoint/2010/main" val="1737733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ver title center (blue BG)">
    <p:bg>
      <p:bgPr>
        <a:solidFill>
          <a:schemeClr val="bg1">
            <a:lumMod val="75000"/>
          </a:schemeClr>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D40FCF4-C0FD-A885-722D-0B039D971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99" y="0"/>
            <a:ext cx="12187201" cy="6857999"/>
          </a:xfrm>
          <a:prstGeom prst="rect">
            <a:avLst/>
          </a:prstGeom>
        </p:spPr>
      </p:pic>
      <p:pic>
        <p:nvPicPr>
          <p:cNvPr id="9" name="Image 8" descr="Une image contenant texte, Police, conception, capture d’écran&#10;&#10;Description générée automatiquement">
            <a:extLst>
              <a:ext uri="{FF2B5EF4-FFF2-40B4-BE49-F238E27FC236}">
                <a16:creationId xmlns:a16="http://schemas.microsoft.com/office/drawing/2014/main" id="{828C6DC6-D07F-09E3-C63E-345F6D62D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54" y="934720"/>
            <a:ext cx="2381292" cy="2349372"/>
          </a:xfrm>
          <a:prstGeom prst="rect">
            <a:avLst/>
          </a:prstGeom>
        </p:spPr>
      </p:pic>
      <p:sp>
        <p:nvSpPr>
          <p:cNvPr id="15" name="Espace réservé de la date 3">
            <a:extLst>
              <a:ext uri="{FF2B5EF4-FFF2-40B4-BE49-F238E27FC236}">
                <a16:creationId xmlns:a16="http://schemas.microsoft.com/office/drawing/2014/main" id="{90AE7E17-9F00-EF7E-C66D-AD9118FA2A6F}"/>
              </a:ext>
            </a:extLst>
          </p:cNvPr>
          <p:cNvSpPr>
            <a:spLocks noGrp="1"/>
          </p:cNvSpPr>
          <p:nvPr>
            <p:ph type="dt" sz="half" idx="2"/>
          </p:nvPr>
        </p:nvSpPr>
        <p:spPr>
          <a:xfrm>
            <a:off x="4914900" y="5008882"/>
            <a:ext cx="2362200" cy="365125"/>
          </a:xfrm>
          <a:prstGeom prst="rect">
            <a:avLst/>
          </a:prstGeom>
        </p:spPr>
        <p:txBody>
          <a:bodyPr vert="horz" lIns="91440" tIns="45720" rIns="91440" bIns="45720" rtlCol="0" anchor="ctr"/>
          <a:lstStyle>
            <a:lvl1pPr algn="ctr">
              <a:defRPr sz="1100">
                <a:solidFill>
                  <a:schemeClr val="bg1"/>
                </a:solidFill>
              </a:defRPr>
            </a:lvl1pPr>
          </a:lstStyle>
          <a:p>
            <a:endParaRPr lang="fr-FR"/>
          </a:p>
        </p:txBody>
      </p:sp>
      <p:sp>
        <p:nvSpPr>
          <p:cNvPr id="12" name="Titre 1">
            <a:extLst>
              <a:ext uri="{FF2B5EF4-FFF2-40B4-BE49-F238E27FC236}">
                <a16:creationId xmlns:a16="http://schemas.microsoft.com/office/drawing/2014/main" id="{5D781561-0423-EE2F-262A-CD3B4FF6E408}"/>
              </a:ext>
            </a:extLst>
          </p:cNvPr>
          <p:cNvSpPr>
            <a:spLocks noGrp="1"/>
          </p:cNvSpPr>
          <p:nvPr>
            <p:ph type="ctrTitle" hasCustomPrompt="1"/>
          </p:nvPr>
        </p:nvSpPr>
        <p:spPr>
          <a:xfrm>
            <a:off x="3108086" y="3235960"/>
            <a:ext cx="5975829" cy="1153160"/>
          </a:xfrm>
          <a:prstGeom prst="rect">
            <a:avLst/>
          </a:prstGeom>
        </p:spPr>
        <p:txBody>
          <a:bodyPr anchor="b" anchorCtr="0">
            <a:noAutofit/>
          </a:bodyPr>
          <a:lstStyle>
            <a:lvl1pPr algn="ctr">
              <a:defRPr sz="2600" b="1" spc="-30" baseline="0">
                <a:solidFill>
                  <a:schemeClr val="bg1"/>
                </a:solidFill>
              </a:defRPr>
            </a:lvl1pPr>
          </a:lstStyle>
          <a:p>
            <a:r>
              <a:rPr lang="fr-FR"/>
              <a:t>Titre de la présentation sur deux lignes</a:t>
            </a:r>
          </a:p>
        </p:txBody>
      </p:sp>
      <p:sp>
        <p:nvSpPr>
          <p:cNvPr id="14" name="Espace réservé du texte 13">
            <a:extLst>
              <a:ext uri="{FF2B5EF4-FFF2-40B4-BE49-F238E27FC236}">
                <a16:creationId xmlns:a16="http://schemas.microsoft.com/office/drawing/2014/main" id="{B09F0093-1494-2C33-9F91-EE09DFF70473}"/>
              </a:ext>
            </a:extLst>
          </p:cNvPr>
          <p:cNvSpPr>
            <a:spLocks noGrp="1"/>
          </p:cNvSpPr>
          <p:nvPr>
            <p:ph type="body" sz="quarter" idx="10" hasCustomPrompt="1"/>
          </p:nvPr>
        </p:nvSpPr>
        <p:spPr>
          <a:xfrm>
            <a:off x="3108086" y="4439921"/>
            <a:ext cx="5975829" cy="518160"/>
          </a:xfrm>
          <a:prstGeom prst="rect">
            <a:avLst/>
          </a:prstGeom>
        </p:spPr>
        <p:txBody>
          <a:bodyPr>
            <a:normAutofit/>
          </a:bodyPr>
          <a:lstStyle>
            <a:lvl1pPr marL="0" indent="0" algn="ctr">
              <a:buNone/>
              <a:defRPr sz="1600" spc="20" baseline="0">
                <a:solidFill>
                  <a:schemeClr val="bg1"/>
                </a:solidFill>
              </a:defRPr>
            </a:lvl1pPr>
          </a:lstStyle>
          <a:p>
            <a:pPr lvl="0"/>
            <a:r>
              <a:rPr lang="fr-FR"/>
              <a:t>Ceci est un titre secondaire</a:t>
            </a:r>
          </a:p>
        </p:txBody>
      </p:sp>
      <p:sp>
        <p:nvSpPr>
          <p:cNvPr id="17" name="Forme libre : forme 16">
            <a:extLst>
              <a:ext uri="{FF2B5EF4-FFF2-40B4-BE49-F238E27FC236}">
                <a16:creationId xmlns:a16="http://schemas.microsoft.com/office/drawing/2014/main" id="{EF226F54-2CF0-77BE-A6C6-158C71B46BA0}"/>
              </a:ext>
            </a:extLst>
          </p:cNvPr>
          <p:cNvSpPr/>
          <p:nvPr userDrawn="1"/>
        </p:nvSpPr>
        <p:spPr>
          <a:xfrm rot="20448718" flipH="1">
            <a:off x="-575243" y="1439411"/>
            <a:ext cx="2547153" cy="5997527"/>
          </a:xfrm>
          <a:custGeom>
            <a:avLst/>
            <a:gdLst>
              <a:gd name="connsiteX0" fmla="*/ 2472305 w 2547153"/>
              <a:gd name="connsiteY0" fmla="*/ 4318631 h 5997527"/>
              <a:gd name="connsiteX1" fmla="*/ 1576970 w 2547153"/>
              <a:gd name="connsiteY1" fmla="*/ 5455348 h 5997527"/>
              <a:gd name="connsiteX2" fmla="*/ 1828422 w 2547153"/>
              <a:gd name="connsiteY2" fmla="*/ 5367842 h 5997527"/>
              <a:gd name="connsiteX3" fmla="*/ 2547153 w 2547153"/>
              <a:gd name="connsiteY3" fmla="*/ 4533712 h 5997527"/>
              <a:gd name="connsiteX4" fmla="*/ 1743279 w 2547153"/>
              <a:gd name="connsiteY4" fmla="*/ 2223747 h 5997527"/>
              <a:gd name="connsiteX5" fmla="*/ 422039 w 2547153"/>
              <a:gd name="connsiteY5" fmla="*/ 5857267 h 5997527"/>
              <a:gd name="connsiteX6" fmla="*/ 456678 w 2547153"/>
              <a:gd name="connsiteY6" fmla="*/ 5845213 h 5997527"/>
              <a:gd name="connsiteX7" fmla="*/ 1784143 w 2547153"/>
              <a:gd name="connsiteY7" fmla="*/ 2341171 h 5997527"/>
              <a:gd name="connsiteX8" fmla="*/ 969409 w 2547153"/>
              <a:gd name="connsiteY8" fmla="*/ 0 h 5997527"/>
              <a:gd name="connsiteX9" fmla="*/ 0 w 2547153"/>
              <a:gd name="connsiteY9" fmla="*/ 5997527 h 5997527"/>
              <a:gd name="connsiteX10" fmla="*/ 10030 w 2547153"/>
              <a:gd name="connsiteY10" fmla="*/ 5997527 h 5997527"/>
              <a:gd name="connsiteX11" fmla="*/ 998311 w 2547153"/>
              <a:gd name="connsiteY11" fmla="*/ 83051 h 59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7153" h="5997527">
                <a:moveTo>
                  <a:pt x="2472305" y="4318631"/>
                </a:moveTo>
                <a:lnTo>
                  <a:pt x="1576970" y="5455348"/>
                </a:lnTo>
                <a:lnTo>
                  <a:pt x="1828422" y="5367842"/>
                </a:lnTo>
                <a:lnTo>
                  <a:pt x="2547153" y="4533712"/>
                </a:lnTo>
                <a:close/>
                <a:moveTo>
                  <a:pt x="1743279" y="2223747"/>
                </a:moveTo>
                <a:lnTo>
                  <a:pt x="422039" y="5857267"/>
                </a:lnTo>
                <a:lnTo>
                  <a:pt x="456678" y="5845213"/>
                </a:lnTo>
                <a:lnTo>
                  <a:pt x="1784143" y="2341171"/>
                </a:lnTo>
                <a:close/>
                <a:moveTo>
                  <a:pt x="969409" y="0"/>
                </a:moveTo>
                <a:lnTo>
                  <a:pt x="0" y="5997527"/>
                </a:lnTo>
                <a:lnTo>
                  <a:pt x="10030" y="5997527"/>
                </a:lnTo>
                <a:lnTo>
                  <a:pt x="998311" y="83051"/>
                </a:lnTo>
                <a:close/>
              </a:path>
            </a:pathLst>
          </a:custGeom>
          <a:solidFill>
            <a:schemeClr val="bg1"/>
          </a:solidFill>
        </p:spPr>
        <p:txBody>
          <a:bodyPr wrap="square" lIns="0" tIns="0" rIns="0" bIns="0" rtlCol="0">
            <a:noAutofit/>
          </a:bodyPr>
          <a:lstStyle>
            <a:defPPr>
              <a:defRPr kern="0"/>
            </a:defPPr>
          </a:lstStyle>
          <a:p>
            <a:endParaRPr sz="2464"/>
          </a:p>
        </p:txBody>
      </p:sp>
      <p:sp>
        <p:nvSpPr>
          <p:cNvPr id="18" name="Forme libre : forme 17">
            <a:extLst>
              <a:ext uri="{FF2B5EF4-FFF2-40B4-BE49-F238E27FC236}">
                <a16:creationId xmlns:a16="http://schemas.microsoft.com/office/drawing/2014/main" id="{CF779788-3582-D21A-0828-06C7095AE296}"/>
              </a:ext>
            </a:extLst>
          </p:cNvPr>
          <p:cNvSpPr/>
          <p:nvPr userDrawn="1"/>
        </p:nvSpPr>
        <p:spPr>
          <a:xfrm rot="1151282">
            <a:off x="10224580" y="1451939"/>
            <a:ext cx="2542171" cy="5983800"/>
          </a:xfrm>
          <a:custGeom>
            <a:avLst/>
            <a:gdLst>
              <a:gd name="connsiteX0" fmla="*/ 2467454 w 2542171"/>
              <a:gd name="connsiteY0" fmla="*/ 4311065 h 5983800"/>
              <a:gd name="connsiteX1" fmla="*/ 2542171 w 2542171"/>
              <a:gd name="connsiteY1" fmla="*/ 4525769 h 5983800"/>
              <a:gd name="connsiteX2" fmla="*/ 1828424 w 2542171"/>
              <a:gd name="connsiteY2" fmla="*/ 5354115 h 5983800"/>
              <a:gd name="connsiteX3" fmla="*/ 1576971 w 2542171"/>
              <a:gd name="connsiteY3" fmla="*/ 5441621 h 5983800"/>
              <a:gd name="connsiteX4" fmla="*/ 1739706 w 2542171"/>
              <a:gd name="connsiteY4" fmla="*/ 2219852 h 5983800"/>
              <a:gd name="connsiteX5" fmla="*/ 1780498 w 2542171"/>
              <a:gd name="connsiteY5" fmla="*/ 2337068 h 5983800"/>
              <a:gd name="connsiteX6" fmla="*/ 456679 w 2542171"/>
              <a:gd name="connsiteY6" fmla="*/ 5831486 h 5983800"/>
              <a:gd name="connsiteX7" fmla="*/ 422040 w 2542171"/>
              <a:gd name="connsiteY7" fmla="*/ 5843540 h 5983800"/>
              <a:gd name="connsiteX8" fmla="*/ 967192 w 2542171"/>
              <a:gd name="connsiteY8" fmla="*/ 0 h 5983800"/>
              <a:gd name="connsiteX9" fmla="*/ 996043 w 2542171"/>
              <a:gd name="connsiteY9" fmla="*/ 82905 h 5983800"/>
              <a:gd name="connsiteX10" fmla="*/ 10031 w 2542171"/>
              <a:gd name="connsiteY10" fmla="*/ 5983800 h 5983800"/>
              <a:gd name="connsiteX11" fmla="*/ 0 w 2542171"/>
              <a:gd name="connsiteY11" fmla="*/ 5983800 h 598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2171" h="5983800">
                <a:moveTo>
                  <a:pt x="2467454" y="4311065"/>
                </a:moveTo>
                <a:lnTo>
                  <a:pt x="2542171" y="4525769"/>
                </a:lnTo>
                <a:lnTo>
                  <a:pt x="1828424" y="5354115"/>
                </a:lnTo>
                <a:lnTo>
                  <a:pt x="1576971" y="5441621"/>
                </a:lnTo>
                <a:close/>
                <a:moveTo>
                  <a:pt x="1739706" y="2219852"/>
                </a:moveTo>
                <a:lnTo>
                  <a:pt x="1780498" y="2337068"/>
                </a:lnTo>
                <a:lnTo>
                  <a:pt x="456679" y="5831486"/>
                </a:lnTo>
                <a:lnTo>
                  <a:pt x="422040" y="5843540"/>
                </a:lnTo>
                <a:close/>
                <a:moveTo>
                  <a:pt x="967192" y="0"/>
                </a:moveTo>
                <a:lnTo>
                  <a:pt x="996043" y="82905"/>
                </a:lnTo>
                <a:lnTo>
                  <a:pt x="10031" y="5983800"/>
                </a:lnTo>
                <a:lnTo>
                  <a:pt x="0" y="5983800"/>
                </a:lnTo>
                <a:close/>
              </a:path>
            </a:pathLst>
          </a:custGeom>
          <a:solidFill>
            <a:schemeClr val="bg1"/>
          </a:solidFill>
        </p:spPr>
        <p:txBody>
          <a:bodyPr wrap="square" lIns="0" tIns="0" rIns="0" bIns="0" rtlCol="0">
            <a:noAutofit/>
          </a:bodyPr>
          <a:lstStyle>
            <a:defPPr>
              <a:defRPr kern="0"/>
            </a:defPPr>
          </a:lstStyle>
          <a:p>
            <a:endParaRPr sz="2464"/>
          </a:p>
        </p:txBody>
      </p:sp>
      <p:sp>
        <p:nvSpPr>
          <p:cNvPr id="3" name="Espace réservé du texte 3">
            <a:extLst>
              <a:ext uri="{FF2B5EF4-FFF2-40B4-BE49-F238E27FC236}">
                <a16:creationId xmlns:a16="http://schemas.microsoft.com/office/drawing/2014/main" id="{8B2C8B06-B0F3-1BDB-01F1-B88EEC434EB7}"/>
              </a:ext>
            </a:extLst>
          </p:cNvPr>
          <p:cNvSpPr>
            <a:spLocks noGrp="1"/>
          </p:cNvSpPr>
          <p:nvPr>
            <p:ph type="body" sz="quarter" idx="11" hasCustomPrompt="1"/>
          </p:nvPr>
        </p:nvSpPr>
        <p:spPr>
          <a:xfrm>
            <a:off x="4038600" y="6624957"/>
            <a:ext cx="4114800" cy="233043"/>
          </a:xfrm>
          <a:prstGeom prst="rect">
            <a:avLst/>
          </a:prstGeom>
        </p:spPr>
        <p:txBody>
          <a:bodyPr lIns="0">
            <a:normAutofit/>
          </a:bodyPr>
          <a:lstStyle>
            <a:lvl1pPr marL="0" indent="0" algn="ctr">
              <a:buNone/>
              <a:defRPr lang="fr-FR" sz="800" kern="1200" dirty="0">
                <a:solidFill>
                  <a:schemeClr val="bg1">
                    <a:lumMod val="75000"/>
                  </a:schemeClr>
                </a:solidFill>
                <a:latin typeface="+mn-lt"/>
                <a:ea typeface="+mn-ea"/>
                <a:cs typeface="+mn-cs"/>
              </a:defRPr>
            </a:lvl1pPr>
          </a:lstStyle>
          <a:p>
            <a:r>
              <a:rPr lang="fr-FR"/>
              <a:t>Typologie du document : public / interne  / confidentiel</a:t>
            </a:r>
          </a:p>
        </p:txBody>
      </p:sp>
    </p:spTree>
    <p:extLst>
      <p:ext uri="{BB962C8B-B14F-4D97-AF65-F5344CB8AC3E}">
        <p14:creationId xmlns:p14="http://schemas.microsoft.com/office/powerpoint/2010/main" val="256937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13.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3.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C57950-6B5B-15BF-79E2-531AAD2D7322}"/>
              </a:ext>
            </a:extLst>
          </p:cNvPr>
          <p:cNvSpPr>
            <a:spLocks noGrp="1"/>
          </p:cNvSpPr>
          <p:nvPr>
            <p:ph type="title"/>
          </p:nvPr>
        </p:nvSpPr>
        <p:spPr>
          <a:xfrm>
            <a:off x="838200" y="365125"/>
            <a:ext cx="10515600" cy="1325563"/>
          </a:xfrm>
          <a:prstGeom prst="rect">
            <a:avLst/>
          </a:prstGeom>
        </p:spPr>
        <p:txBody>
          <a:bodyPr vert="horz" lIns="0" tIns="45720" rIns="91440" bIns="45720" rtlCol="0" anchor="t" anchorCtr="0">
            <a:noAutofit/>
          </a:bodyPr>
          <a:lstStyle/>
          <a:p>
            <a:pPr lvl="0"/>
            <a:r>
              <a:rPr lang="fr-FR"/>
              <a:t>Modifiez le style du titre</a:t>
            </a:r>
          </a:p>
        </p:txBody>
      </p:sp>
      <p:sp>
        <p:nvSpPr>
          <p:cNvPr id="3" name="Espace réservé du texte 2">
            <a:extLst>
              <a:ext uri="{FF2B5EF4-FFF2-40B4-BE49-F238E27FC236}">
                <a16:creationId xmlns:a16="http://schemas.microsoft.com/office/drawing/2014/main" id="{49294B9D-B36E-0C9C-CF5D-E33A5B163353}"/>
              </a:ext>
            </a:extLst>
          </p:cNvPr>
          <p:cNvSpPr>
            <a:spLocks noGrp="1"/>
          </p:cNvSpPr>
          <p:nvPr>
            <p:ph type="body" idx="1"/>
          </p:nvPr>
        </p:nvSpPr>
        <p:spPr>
          <a:xfrm>
            <a:off x="838200" y="1825625"/>
            <a:ext cx="10515600" cy="4351338"/>
          </a:xfrm>
          <a:prstGeom prst="rect">
            <a:avLst/>
          </a:prstGeom>
        </p:spPr>
        <p:txBody>
          <a:bodyPr vert="horz" lIns="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48282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801" r:id="rId11"/>
    <p:sldLayoutId id="2147483802" r:id="rId12"/>
  </p:sldLayoutIdLst>
  <p:hf sldNum="0" hdr="0" ftr="0" dt="0"/>
  <p:txStyles>
    <p:titleStyle>
      <a:lvl1pPr algn="l" defTabSz="914400" rtl="0" eaLnBrk="1" latinLnBrk="0" hangingPunct="1">
        <a:lnSpc>
          <a:spcPct val="100000"/>
        </a:lnSpc>
        <a:spcBef>
          <a:spcPct val="0"/>
        </a:spcBef>
        <a:buNone/>
        <a:defRPr lang="fr-FR" sz="2000" b="1" kern="1200" dirty="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spc="-4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1400" b="1" kern="1200" spc="-40" baseline="0">
          <a:solidFill>
            <a:schemeClr val="accent2"/>
          </a:solidFill>
          <a:latin typeface="+mn-lt"/>
          <a:ea typeface="+mn-ea"/>
          <a:cs typeface="+mn-cs"/>
        </a:defRPr>
      </a:lvl2pPr>
      <a:lvl3pPr marL="252000" indent="-252000" algn="l" defTabSz="914400" rtl="0" eaLnBrk="1" latinLnBrk="0" hangingPunct="1">
        <a:lnSpc>
          <a:spcPct val="100000"/>
        </a:lnSpc>
        <a:spcBef>
          <a:spcPts val="0"/>
        </a:spcBef>
        <a:spcAft>
          <a:spcPts val="1200"/>
        </a:spcAft>
        <a:buFontTx/>
        <a:buBlip>
          <a:blip r:embed="rId14"/>
        </a:buBlip>
        <a:defRPr sz="1400" kern="1200" spc="-40" baseline="0">
          <a:solidFill>
            <a:srgbClr val="5A5A5A"/>
          </a:solidFill>
          <a:latin typeface="+mn-lt"/>
          <a:ea typeface="+mn-ea"/>
          <a:cs typeface="+mn-cs"/>
        </a:defRPr>
      </a:lvl3pPr>
      <a:lvl4pPr marL="432000" indent="-180000" algn="l" defTabSz="914400" rtl="0" eaLnBrk="1" latinLnBrk="0" hangingPunct="1">
        <a:lnSpc>
          <a:spcPct val="100000"/>
        </a:lnSpc>
        <a:spcBef>
          <a:spcPts val="0"/>
        </a:spcBef>
        <a:spcAft>
          <a:spcPts val="600"/>
        </a:spcAft>
        <a:buClr>
          <a:schemeClr val="accent2"/>
        </a:buClr>
        <a:buFont typeface="Segoe UI Light" panose="020B0502040204020203" pitchFamily="34" charset="0"/>
        <a:buChar char="‑"/>
        <a:defRPr sz="1400" kern="1200" spc="-40" baseline="0">
          <a:solidFill>
            <a:srgbClr val="5A5A5A"/>
          </a:solidFill>
          <a:latin typeface="+mn-lt"/>
          <a:ea typeface="+mn-ea"/>
          <a:cs typeface="+mn-cs"/>
        </a:defRPr>
      </a:lvl4pPr>
      <a:lvl5pPr marL="648000" indent="-216000" algn="l" defTabSz="914400" rtl="0" eaLnBrk="1" latinLnBrk="0" hangingPunct="1">
        <a:lnSpc>
          <a:spcPct val="100000"/>
        </a:lnSpc>
        <a:spcBef>
          <a:spcPts val="0"/>
        </a:spcBef>
        <a:spcAft>
          <a:spcPts val="600"/>
        </a:spcAft>
        <a:buFont typeface="Arial" panose="020B0604020202020204" pitchFamily="34" charset="0"/>
        <a:buChar char="•"/>
        <a:defRPr sz="1200" kern="1200" spc="-40" baseline="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022A615-9C20-F396-A284-E1824EF59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EDCE8C9-E0B2-0750-F7C1-A26D0D0BB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7C418E-AC0C-2811-4C5D-B7E66DE55C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0D9AB9FF-8B8A-CBE4-7152-34C2AB9B3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PUBLIC DOCUMENT – Department Name of the issuer – 00/00/0000</a:t>
            </a:r>
          </a:p>
        </p:txBody>
      </p:sp>
      <p:sp>
        <p:nvSpPr>
          <p:cNvPr id="6" name="Espace réservé du numéro de diapositive 5">
            <a:extLst>
              <a:ext uri="{FF2B5EF4-FFF2-40B4-BE49-F238E27FC236}">
                <a16:creationId xmlns:a16="http://schemas.microsoft.com/office/drawing/2014/main" id="{08BD731D-6124-1C90-9CD8-7EFECF31E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88EDB-608C-7845-A8F7-99BAB1513CC6}" type="slidenum">
              <a:rPr lang="fr-FR" smtClean="0"/>
              <a:t>‹N°›</a:t>
            </a:fld>
            <a:endParaRPr lang="fr-FR"/>
          </a:p>
        </p:txBody>
      </p:sp>
    </p:spTree>
    <p:extLst>
      <p:ext uri="{BB962C8B-B14F-4D97-AF65-F5344CB8AC3E}">
        <p14:creationId xmlns:p14="http://schemas.microsoft.com/office/powerpoint/2010/main" val="333166030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C57950-6B5B-15BF-79E2-531AAD2D7322}"/>
              </a:ext>
            </a:extLst>
          </p:cNvPr>
          <p:cNvSpPr>
            <a:spLocks noGrp="1"/>
          </p:cNvSpPr>
          <p:nvPr>
            <p:ph type="title"/>
          </p:nvPr>
        </p:nvSpPr>
        <p:spPr>
          <a:xfrm>
            <a:off x="838200" y="365125"/>
            <a:ext cx="10515600" cy="1325563"/>
          </a:xfrm>
          <a:prstGeom prst="rect">
            <a:avLst/>
          </a:prstGeom>
        </p:spPr>
        <p:txBody>
          <a:bodyPr vert="horz" lIns="0" tIns="45720" rIns="91440" bIns="45720" rtlCol="0" anchor="t" anchorCtr="0">
            <a:noAutofit/>
          </a:bodyPr>
          <a:lstStyle/>
          <a:p>
            <a:pPr lvl="0"/>
            <a:r>
              <a:rPr lang="fr-FR"/>
              <a:t>Modifiez le style du titre</a:t>
            </a:r>
          </a:p>
        </p:txBody>
      </p:sp>
      <p:sp>
        <p:nvSpPr>
          <p:cNvPr id="3" name="Espace réservé du texte 2">
            <a:extLst>
              <a:ext uri="{FF2B5EF4-FFF2-40B4-BE49-F238E27FC236}">
                <a16:creationId xmlns:a16="http://schemas.microsoft.com/office/drawing/2014/main" id="{49294B9D-B36E-0C9C-CF5D-E33A5B163353}"/>
              </a:ext>
            </a:extLst>
          </p:cNvPr>
          <p:cNvSpPr>
            <a:spLocks noGrp="1"/>
          </p:cNvSpPr>
          <p:nvPr>
            <p:ph type="body" idx="1"/>
          </p:nvPr>
        </p:nvSpPr>
        <p:spPr>
          <a:xfrm>
            <a:off x="838200" y="1825625"/>
            <a:ext cx="10515600" cy="4351338"/>
          </a:xfrm>
          <a:prstGeom prst="rect">
            <a:avLst/>
          </a:prstGeom>
        </p:spPr>
        <p:txBody>
          <a:bodyPr vert="horz" lIns="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0492856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lvl1pPr algn="l" defTabSz="914400" rtl="0" eaLnBrk="1" latinLnBrk="0" hangingPunct="1">
        <a:lnSpc>
          <a:spcPct val="100000"/>
        </a:lnSpc>
        <a:spcBef>
          <a:spcPct val="0"/>
        </a:spcBef>
        <a:buNone/>
        <a:defRPr lang="fr-FR" sz="2000" b="1" kern="1200" dirty="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spc="-4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1400" b="1" kern="1200" spc="-40" baseline="0">
          <a:solidFill>
            <a:schemeClr val="accent2"/>
          </a:solidFill>
          <a:latin typeface="+mn-lt"/>
          <a:ea typeface="+mn-ea"/>
          <a:cs typeface="+mn-cs"/>
        </a:defRPr>
      </a:lvl2pPr>
      <a:lvl3pPr marL="252000" indent="-252000" algn="l" defTabSz="914400" rtl="0" eaLnBrk="1" latinLnBrk="0" hangingPunct="1">
        <a:lnSpc>
          <a:spcPct val="100000"/>
        </a:lnSpc>
        <a:spcBef>
          <a:spcPts val="0"/>
        </a:spcBef>
        <a:spcAft>
          <a:spcPts val="1200"/>
        </a:spcAft>
        <a:buFontTx/>
        <a:buBlip>
          <a:blip r:embed="rId12"/>
        </a:buBlip>
        <a:defRPr sz="1400" kern="1200" spc="-40" baseline="0">
          <a:solidFill>
            <a:srgbClr val="5A5A5A"/>
          </a:solidFill>
          <a:latin typeface="+mn-lt"/>
          <a:ea typeface="+mn-ea"/>
          <a:cs typeface="+mn-cs"/>
        </a:defRPr>
      </a:lvl3pPr>
      <a:lvl4pPr marL="432000" indent="-180000" algn="l" defTabSz="914400" rtl="0" eaLnBrk="1" latinLnBrk="0" hangingPunct="1">
        <a:lnSpc>
          <a:spcPct val="100000"/>
        </a:lnSpc>
        <a:spcBef>
          <a:spcPts val="0"/>
        </a:spcBef>
        <a:spcAft>
          <a:spcPts val="600"/>
        </a:spcAft>
        <a:buClr>
          <a:schemeClr val="accent2"/>
        </a:buClr>
        <a:buFont typeface="Segoe UI Light" panose="020B0502040204020203" pitchFamily="34" charset="0"/>
        <a:buChar char="‑"/>
        <a:defRPr sz="1400" kern="1200" spc="-40" baseline="0">
          <a:solidFill>
            <a:srgbClr val="5A5A5A"/>
          </a:solidFill>
          <a:latin typeface="+mn-lt"/>
          <a:ea typeface="+mn-ea"/>
          <a:cs typeface="+mn-cs"/>
        </a:defRPr>
      </a:lvl4pPr>
      <a:lvl5pPr marL="648000" indent="-216000" algn="l" defTabSz="914400" rtl="0" eaLnBrk="1" latinLnBrk="0" hangingPunct="1">
        <a:lnSpc>
          <a:spcPct val="100000"/>
        </a:lnSpc>
        <a:spcBef>
          <a:spcPts val="0"/>
        </a:spcBef>
        <a:spcAft>
          <a:spcPts val="600"/>
        </a:spcAft>
        <a:buFont typeface="Arial" panose="020B0604020202020204" pitchFamily="34" charset="0"/>
        <a:buChar char="•"/>
        <a:defRPr sz="1200" kern="1200" spc="-40" baseline="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C57950-6B5B-15BF-79E2-531AAD2D7322}"/>
              </a:ext>
            </a:extLst>
          </p:cNvPr>
          <p:cNvSpPr>
            <a:spLocks noGrp="1"/>
          </p:cNvSpPr>
          <p:nvPr>
            <p:ph type="title"/>
          </p:nvPr>
        </p:nvSpPr>
        <p:spPr>
          <a:xfrm>
            <a:off x="838200" y="681036"/>
            <a:ext cx="10515600" cy="580497"/>
          </a:xfrm>
          <a:prstGeom prst="rect">
            <a:avLst/>
          </a:prstGeom>
        </p:spPr>
        <p:txBody>
          <a:bodyPr vert="horz" lIns="0" tIns="45720" rIns="91440" bIns="45720" rtlCol="0" anchor="t" anchorCtr="0">
            <a:noAutofit/>
          </a:bodyPr>
          <a:lstStyle/>
          <a:p>
            <a:r>
              <a:rPr lang="fr-FR"/>
              <a:t>Modifiez le style du titre</a:t>
            </a:r>
          </a:p>
        </p:txBody>
      </p:sp>
      <p:sp>
        <p:nvSpPr>
          <p:cNvPr id="3" name="Espace réservé du texte 2">
            <a:extLst>
              <a:ext uri="{FF2B5EF4-FFF2-40B4-BE49-F238E27FC236}">
                <a16:creationId xmlns:a16="http://schemas.microsoft.com/office/drawing/2014/main" id="{49294B9D-B36E-0C9C-CF5D-E33A5B163353}"/>
              </a:ext>
            </a:extLst>
          </p:cNvPr>
          <p:cNvSpPr>
            <a:spLocks noGrp="1"/>
          </p:cNvSpPr>
          <p:nvPr>
            <p:ph type="body" idx="1"/>
          </p:nvPr>
        </p:nvSpPr>
        <p:spPr>
          <a:xfrm>
            <a:off x="838200" y="1825625"/>
            <a:ext cx="10515600" cy="4351338"/>
          </a:xfrm>
          <a:prstGeom prst="rect">
            <a:avLst/>
          </a:prstGeom>
        </p:spPr>
        <p:txBody>
          <a:bodyPr vert="horz" lIns="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5">
            <a:extLst>
              <a:ext uri="{FF2B5EF4-FFF2-40B4-BE49-F238E27FC236}">
                <a16:creationId xmlns:a16="http://schemas.microsoft.com/office/drawing/2014/main" id="{DBA137AF-D7D0-B07C-5883-5464BD819BBF}"/>
              </a:ext>
            </a:extLst>
          </p:cNvPr>
          <p:cNvSpPr>
            <a:spLocks noGrp="1"/>
          </p:cNvSpPr>
          <p:nvPr>
            <p:ph type="sldNum" sz="quarter" idx="4"/>
          </p:nvPr>
        </p:nvSpPr>
        <p:spPr>
          <a:xfrm>
            <a:off x="11587699" y="6489981"/>
            <a:ext cx="426311" cy="250262"/>
          </a:xfrm>
          <a:prstGeom prst="rect">
            <a:avLst/>
          </a:prstGeo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30929245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sldNum="0" hdr="0" ftr="0" dt="0"/>
  <p:txStyles>
    <p:titleStyle>
      <a:lvl1pPr algn="l" defTabSz="914400" rtl="0" eaLnBrk="1" latinLnBrk="0" hangingPunct="1">
        <a:lnSpc>
          <a:spcPct val="10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spc="-4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1400" b="1" kern="1200" spc="-40" baseline="0">
          <a:solidFill>
            <a:schemeClr val="accent2"/>
          </a:solidFill>
          <a:latin typeface="+mn-lt"/>
          <a:ea typeface="+mn-ea"/>
          <a:cs typeface="+mn-cs"/>
        </a:defRPr>
      </a:lvl2pPr>
      <a:lvl3pPr marL="252000" indent="-252000" algn="l" defTabSz="914400" rtl="0" eaLnBrk="1" latinLnBrk="0" hangingPunct="1">
        <a:lnSpc>
          <a:spcPct val="100000"/>
        </a:lnSpc>
        <a:spcBef>
          <a:spcPts val="0"/>
        </a:spcBef>
        <a:spcAft>
          <a:spcPts val="1200"/>
        </a:spcAft>
        <a:buFontTx/>
        <a:buBlip>
          <a:blip r:embed="rId23"/>
        </a:buBlip>
        <a:defRPr sz="1400" kern="1200" spc="-40" baseline="0">
          <a:solidFill>
            <a:srgbClr val="5A5A5A"/>
          </a:solidFill>
          <a:latin typeface="+mn-lt"/>
          <a:ea typeface="+mn-ea"/>
          <a:cs typeface="+mn-cs"/>
        </a:defRPr>
      </a:lvl3pPr>
      <a:lvl4pPr marL="432000" indent="-180000" algn="l" defTabSz="914400" rtl="0" eaLnBrk="1" latinLnBrk="0" hangingPunct="1">
        <a:lnSpc>
          <a:spcPct val="100000"/>
        </a:lnSpc>
        <a:spcBef>
          <a:spcPts val="0"/>
        </a:spcBef>
        <a:spcAft>
          <a:spcPts val="600"/>
        </a:spcAft>
        <a:buClr>
          <a:schemeClr val="accent2"/>
        </a:buClr>
        <a:buFont typeface="Segoe UI Light" panose="020B0502040204020203" pitchFamily="34" charset="0"/>
        <a:buChar char="‑"/>
        <a:defRPr sz="1400" kern="1200" spc="-40" baseline="0">
          <a:solidFill>
            <a:srgbClr val="5A5A5A"/>
          </a:solidFill>
          <a:latin typeface="+mn-lt"/>
          <a:ea typeface="+mn-ea"/>
          <a:cs typeface="+mn-cs"/>
        </a:defRPr>
      </a:lvl4pPr>
      <a:lvl5pPr marL="648000" indent="-216000" algn="l" defTabSz="914400" rtl="0" eaLnBrk="1" latinLnBrk="0" hangingPunct="1">
        <a:lnSpc>
          <a:spcPct val="100000"/>
        </a:lnSpc>
        <a:spcBef>
          <a:spcPts val="0"/>
        </a:spcBef>
        <a:spcAft>
          <a:spcPts val="600"/>
        </a:spcAft>
        <a:buFont typeface="Arial" panose="020B0604020202020204" pitchFamily="34" charset="0"/>
        <a:buChar char="•"/>
        <a:defRPr sz="1200" kern="1200" spc="-40" baseline="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C57950-6B5B-15BF-79E2-531AAD2D7322}"/>
              </a:ext>
            </a:extLst>
          </p:cNvPr>
          <p:cNvSpPr>
            <a:spLocks noGrp="1"/>
          </p:cNvSpPr>
          <p:nvPr>
            <p:ph type="title"/>
          </p:nvPr>
        </p:nvSpPr>
        <p:spPr>
          <a:xfrm>
            <a:off x="838200" y="681036"/>
            <a:ext cx="10515600" cy="580497"/>
          </a:xfrm>
          <a:prstGeom prst="rect">
            <a:avLst/>
          </a:prstGeom>
        </p:spPr>
        <p:txBody>
          <a:bodyPr vert="horz" lIns="0" tIns="45720" rIns="91440" bIns="45720" rtlCol="0" anchor="t" anchorCtr="0">
            <a:noAutofit/>
          </a:bodyPr>
          <a:lstStyle/>
          <a:p>
            <a:r>
              <a:rPr lang="fr-FR"/>
              <a:t>Modifiez le style du titre</a:t>
            </a:r>
          </a:p>
        </p:txBody>
      </p:sp>
      <p:sp>
        <p:nvSpPr>
          <p:cNvPr id="3" name="Espace réservé du texte 2">
            <a:extLst>
              <a:ext uri="{FF2B5EF4-FFF2-40B4-BE49-F238E27FC236}">
                <a16:creationId xmlns:a16="http://schemas.microsoft.com/office/drawing/2014/main" id="{49294B9D-B36E-0C9C-CF5D-E33A5B163353}"/>
              </a:ext>
            </a:extLst>
          </p:cNvPr>
          <p:cNvSpPr>
            <a:spLocks noGrp="1"/>
          </p:cNvSpPr>
          <p:nvPr>
            <p:ph type="body" idx="1"/>
          </p:nvPr>
        </p:nvSpPr>
        <p:spPr>
          <a:xfrm>
            <a:off x="838200" y="1825625"/>
            <a:ext cx="10515600" cy="4351338"/>
          </a:xfrm>
          <a:prstGeom prst="rect">
            <a:avLst/>
          </a:prstGeom>
        </p:spPr>
        <p:txBody>
          <a:bodyPr vert="horz" lIns="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5">
            <a:extLst>
              <a:ext uri="{FF2B5EF4-FFF2-40B4-BE49-F238E27FC236}">
                <a16:creationId xmlns:a16="http://schemas.microsoft.com/office/drawing/2014/main" id="{DBA137AF-D7D0-B07C-5883-5464BD819BBF}"/>
              </a:ext>
            </a:extLst>
          </p:cNvPr>
          <p:cNvSpPr>
            <a:spLocks noGrp="1"/>
          </p:cNvSpPr>
          <p:nvPr>
            <p:ph type="sldNum" sz="quarter" idx="4"/>
          </p:nvPr>
        </p:nvSpPr>
        <p:spPr>
          <a:xfrm>
            <a:off x="11587699" y="6489981"/>
            <a:ext cx="426311" cy="250262"/>
          </a:xfrm>
          <a:prstGeom prst="rect">
            <a:avLst/>
          </a:prstGeo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379138342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85"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sldNum="0" hdr="0" ftr="0" dt="0"/>
  <p:txStyles>
    <p:titleStyle>
      <a:lvl1pPr algn="l" defTabSz="914400" rtl="0" eaLnBrk="1" latinLnBrk="0" hangingPunct="1">
        <a:lnSpc>
          <a:spcPct val="10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spc="-4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1400" b="1" kern="1200" spc="-40" baseline="0">
          <a:solidFill>
            <a:schemeClr val="accent2"/>
          </a:solidFill>
          <a:latin typeface="+mn-lt"/>
          <a:ea typeface="+mn-ea"/>
          <a:cs typeface="+mn-cs"/>
        </a:defRPr>
      </a:lvl2pPr>
      <a:lvl3pPr marL="252000" indent="-252000" algn="l" defTabSz="914400" rtl="0" eaLnBrk="1" latinLnBrk="0" hangingPunct="1">
        <a:lnSpc>
          <a:spcPct val="100000"/>
        </a:lnSpc>
        <a:spcBef>
          <a:spcPts val="0"/>
        </a:spcBef>
        <a:spcAft>
          <a:spcPts val="1200"/>
        </a:spcAft>
        <a:buFontTx/>
        <a:buBlip>
          <a:blip r:embed="rId20"/>
        </a:buBlip>
        <a:defRPr sz="1400" kern="1200" spc="-40" baseline="0">
          <a:solidFill>
            <a:srgbClr val="5A5A5A"/>
          </a:solidFill>
          <a:latin typeface="+mn-lt"/>
          <a:ea typeface="+mn-ea"/>
          <a:cs typeface="+mn-cs"/>
        </a:defRPr>
      </a:lvl3pPr>
      <a:lvl4pPr marL="432000" indent="-180000" algn="l" defTabSz="914400" rtl="0" eaLnBrk="1" latinLnBrk="0" hangingPunct="1">
        <a:lnSpc>
          <a:spcPct val="100000"/>
        </a:lnSpc>
        <a:spcBef>
          <a:spcPts val="0"/>
        </a:spcBef>
        <a:spcAft>
          <a:spcPts val="600"/>
        </a:spcAft>
        <a:buClr>
          <a:schemeClr val="accent2"/>
        </a:buClr>
        <a:buFont typeface="Segoe UI Light" panose="020B0502040204020203" pitchFamily="34" charset="0"/>
        <a:buChar char="‑"/>
        <a:defRPr sz="1400" kern="1200" spc="-40" baseline="0">
          <a:solidFill>
            <a:srgbClr val="5A5A5A"/>
          </a:solidFill>
          <a:latin typeface="+mn-lt"/>
          <a:ea typeface="+mn-ea"/>
          <a:cs typeface="+mn-cs"/>
        </a:defRPr>
      </a:lvl4pPr>
      <a:lvl5pPr marL="648000" indent="-216000" algn="l" defTabSz="914400" rtl="0" eaLnBrk="1" latinLnBrk="0" hangingPunct="1">
        <a:lnSpc>
          <a:spcPct val="100000"/>
        </a:lnSpc>
        <a:spcBef>
          <a:spcPts val="0"/>
        </a:spcBef>
        <a:spcAft>
          <a:spcPts val="600"/>
        </a:spcAft>
        <a:buFont typeface="Arial" panose="020B0604020202020204" pitchFamily="34" charset="0"/>
        <a:buChar char="•"/>
        <a:defRPr sz="1100" kern="1200" spc="-40" baseline="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C57950-6B5B-15BF-79E2-531AAD2D7322}"/>
              </a:ext>
            </a:extLst>
          </p:cNvPr>
          <p:cNvSpPr>
            <a:spLocks noGrp="1"/>
          </p:cNvSpPr>
          <p:nvPr>
            <p:ph type="title"/>
          </p:nvPr>
        </p:nvSpPr>
        <p:spPr>
          <a:xfrm>
            <a:off x="838200" y="681036"/>
            <a:ext cx="10515600" cy="580497"/>
          </a:xfrm>
          <a:prstGeom prst="rect">
            <a:avLst/>
          </a:prstGeom>
        </p:spPr>
        <p:txBody>
          <a:bodyPr vert="horz" lIns="0" tIns="45720" rIns="91440" bIns="45720" rtlCol="0" anchor="t" anchorCtr="0">
            <a:noAutofit/>
          </a:bodyPr>
          <a:lstStyle/>
          <a:p>
            <a:r>
              <a:rPr lang="fr-FR"/>
              <a:t>Modifiez le style du titre</a:t>
            </a:r>
          </a:p>
        </p:txBody>
      </p:sp>
      <p:sp>
        <p:nvSpPr>
          <p:cNvPr id="3" name="Espace réservé du texte 2">
            <a:extLst>
              <a:ext uri="{FF2B5EF4-FFF2-40B4-BE49-F238E27FC236}">
                <a16:creationId xmlns:a16="http://schemas.microsoft.com/office/drawing/2014/main" id="{49294B9D-B36E-0C9C-CF5D-E33A5B163353}"/>
              </a:ext>
            </a:extLst>
          </p:cNvPr>
          <p:cNvSpPr>
            <a:spLocks noGrp="1"/>
          </p:cNvSpPr>
          <p:nvPr>
            <p:ph type="body" idx="1"/>
          </p:nvPr>
        </p:nvSpPr>
        <p:spPr>
          <a:xfrm>
            <a:off x="838200" y="1825625"/>
            <a:ext cx="10515600" cy="4351338"/>
          </a:xfrm>
          <a:prstGeom prst="rect">
            <a:avLst/>
          </a:prstGeom>
        </p:spPr>
        <p:txBody>
          <a:bodyPr vert="horz" lIns="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5">
            <a:extLst>
              <a:ext uri="{FF2B5EF4-FFF2-40B4-BE49-F238E27FC236}">
                <a16:creationId xmlns:a16="http://schemas.microsoft.com/office/drawing/2014/main" id="{DBA137AF-D7D0-B07C-5883-5464BD819BBF}"/>
              </a:ext>
            </a:extLst>
          </p:cNvPr>
          <p:cNvSpPr>
            <a:spLocks noGrp="1"/>
          </p:cNvSpPr>
          <p:nvPr>
            <p:ph type="sldNum" sz="quarter" idx="4"/>
          </p:nvPr>
        </p:nvSpPr>
        <p:spPr>
          <a:xfrm>
            <a:off x="11587699" y="6489981"/>
            <a:ext cx="426311" cy="250262"/>
          </a:xfrm>
          <a:prstGeom prst="rect">
            <a:avLst/>
          </a:prstGeom>
        </p:spPr>
        <p:txBody>
          <a:bodyPr anchor="ctr" anchorCtr="0"/>
          <a:lstStyle>
            <a:lvl1pPr algn="r">
              <a:defRPr sz="600">
                <a:solidFill>
                  <a:schemeClr val="accent1"/>
                </a:solidFill>
              </a:defRPr>
            </a:lvl1pPr>
          </a:lstStyle>
          <a:p>
            <a:fld id="{94F53136-B295-464E-8377-DFA473DBE89B}" type="slidenum">
              <a:rPr lang="fr-FR" smtClean="0"/>
              <a:pPr/>
              <a:t>‹N°›</a:t>
            </a:fld>
            <a:endParaRPr lang="fr-FR"/>
          </a:p>
        </p:txBody>
      </p:sp>
    </p:spTree>
    <p:extLst>
      <p:ext uri="{BB962C8B-B14F-4D97-AF65-F5344CB8AC3E}">
        <p14:creationId xmlns:p14="http://schemas.microsoft.com/office/powerpoint/2010/main" val="42890587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sldNum="0" hdr="0" ftr="0" dt="0"/>
  <p:txStyles>
    <p:titleStyle>
      <a:lvl1pPr algn="l" defTabSz="914400" rtl="0" eaLnBrk="1" latinLnBrk="0" hangingPunct="1">
        <a:lnSpc>
          <a:spcPct val="10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spc="-4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1400" b="1" kern="1200" spc="-40" baseline="0">
          <a:solidFill>
            <a:schemeClr val="accent2"/>
          </a:solidFill>
          <a:latin typeface="+mn-lt"/>
          <a:ea typeface="+mn-ea"/>
          <a:cs typeface="+mn-cs"/>
        </a:defRPr>
      </a:lvl2pPr>
      <a:lvl3pPr marL="252000" indent="-252000" algn="l" defTabSz="914400" rtl="0" eaLnBrk="1" latinLnBrk="0" hangingPunct="1">
        <a:lnSpc>
          <a:spcPct val="100000"/>
        </a:lnSpc>
        <a:spcBef>
          <a:spcPts val="0"/>
        </a:spcBef>
        <a:spcAft>
          <a:spcPts val="1200"/>
        </a:spcAft>
        <a:buFontTx/>
        <a:buBlip>
          <a:blip r:embed="rId14"/>
        </a:buBlip>
        <a:defRPr sz="1200" kern="1200" spc="-40" baseline="0">
          <a:solidFill>
            <a:srgbClr val="5A5A5A"/>
          </a:solidFill>
          <a:latin typeface="+mn-lt"/>
          <a:ea typeface="+mn-ea"/>
          <a:cs typeface="+mn-cs"/>
        </a:defRPr>
      </a:lvl3pPr>
      <a:lvl4pPr marL="432000" indent="-180000" algn="l" defTabSz="914400" rtl="0" eaLnBrk="1" latinLnBrk="0" hangingPunct="1">
        <a:lnSpc>
          <a:spcPct val="100000"/>
        </a:lnSpc>
        <a:spcBef>
          <a:spcPts val="0"/>
        </a:spcBef>
        <a:spcAft>
          <a:spcPts val="600"/>
        </a:spcAft>
        <a:buClr>
          <a:schemeClr val="accent2"/>
        </a:buClr>
        <a:buFont typeface="Segoe UI Light" panose="020B0502040204020203" pitchFamily="34" charset="0"/>
        <a:buChar char="‑"/>
        <a:defRPr sz="1200" kern="1200" spc="-40" baseline="0">
          <a:solidFill>
            <a:srgbClr val="5A5A5A"/>
          </a:solidFill>
          <a:latin typeface="+mn-lt"/>
          <a:ea typeface="+mn-ea"/>
          <a:cs typeface="+mn-cs"/>
        </a:defRPr>
      </a:lvl4pPr>
      <a:lvl5pPr marL="648000" indent="-216000" algn="l" defTabSz="914400" rtl="0" eaLnBrk="1" latinLnBrk="0" hangingPunct="1">
        <a:lnSpc>
          <a:spcPct val="100000"/>
        </a:lnSpc>
        <a:spcBef>
          <a:spcPts val="0"/>
        </a:spcBef>
        <a:spcAft>
          <a:spcPts val="600"/>
        </a:spcAft>
        <a:buFont typeface="Arial" panose="020B0604020202020204" pitchFamily="34" charset="0"/>
        <a:buChar char="•"/>
        <a:defRPr sz="1100" kern="1200" spc="-40" baseline="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69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D70D7978-C5C8-5B40-D9D2-F014CBD9088E}"/>
              </a:ext>
            </a:extLst>
          </p:cNvPr>
          <p:cNvSpPr>
            <a:spLocks noGrp="1"/>
          </p:cNvSpPr>
          <p:nvPr>
            <p:ph idx="1"/>
          </p:nvPr>
        </p:nvSpPr>
        <p:spPr/>
        <p:txBody>
          <a:bodyPr/>
          <a:lstStyle/>
          <a:p>
            <a:pPr marL="285750" indent="-285750">
              <a:buClr>
                <a:srgbClr val="0073BC"/>
              </a:buClr>
              <a:buFont typeface="Wingdings" charset="2"/>
              <a:buChar char="§"/>
            </a:pPr>
            <a:r>
              <a:rPr lang="fr-FR" sz="2000" dirty="0"/>
              <a:t>Un gabarit Word est disponible </a:t>
            </a:r>
            <a:r>
              <a:rPr lang="fr-FR" sz="2000" b="0" dirty="0"/>
              <a:t>sur le site internet dans </a:t>
            </a:r>
            <a:r>
              <a:rPr lang="fr-FR" sz="2000" dirty="0"/>
              <a:t>la rubrique « Je participe » :</a:t>
            </a:r>
          </a:p>
          <a:p>
            <a:pPr marL="765738" lvl="3" indent="-285750">
              <a:buClr>
                <a:srgbClr val="0073BC"/>
              </a:buClr>
              <a:buFont typeface="Wingdings" charset="2"/>
              <a:buChar char="§"/>
            </a:pPr>
            <a:r>
              <a:rPr lang="fr-FR" sz="2000" dirty="0">
                <a:solidFill>
                  <a:schemeClr val="tx2"/>
                </a:solidFill>
              </a:rPr>
              <a:t>Il donne les règles de calibrage du document qui ne doit pas dépasser 5 pages (au-delà de la page de couverture) et environ 1800 signes* par page.</a:t>
            </a:r>
          </a:p>
          <a:p>
            <a:pPr marL="765738" lvl="3" indent="-285750">
              <a:buClr>
                <a:srgbClr val="0073BC"/>
              </a:buClr>
              <a:buFont typeface="Wingdings" charset="2"/>
              <a:buChar char="§"/>
            </a:pPr>
            <a:r>
              <a:rPr lang="fr-FR" sz="2000" dirty="0">
                <a:solidFill>
                  <a:schemeClr val="tx2"/>
                </a:solidFill>
              </a:rPr>
              <a:t>Deux visuels ou photos peuvent aussi être intégrés dans le document. Vous serez informés par mail lorsqu’il sera publié.</a:t>
            </a:r>
          </a:p>
          <a:p>
            <a:pPr marL="479988" lvl="4" indent="0">
              <a:buClr>
                <a:srgbClr val="0073BC"/>
              </a:buClr>
              <a:buNone/>
            </a:pPr>
            <a:r>
              <a:rPr lang="fr-FR" sz="1600" i="1" dirty="0">
                <a:solidFill>
                  <a:schemeClr val="tx2"/>
                </a:solidFill>
              </a:rPr>
              <a:t>*Le signe est un caractère, une ponctuation ou un espace.</a:t>
            </a:r>
          </a:p>
          <a:p>
            <a:pPr marL="0" indent="0">
              <a:buNone/>
            </a:pPr>
            <a:endParaRPr lang="fr-FR" sz="2000" dirty="0"/>
          </a:p>
        </p:txBody>
      </p:sp>
      <p:sp>
        <p:nvSpPr>
          <p:cNvPr id="7" name="Titre 6">
            <a:extLst>
              <a:ext uri="{FF2B5EF4-FFF2-40B4-BE49-F238E27FC236}">
                <a16:creationId xmlns:a16="http://schemas.microsoft.com/office/drawing/2014/main" id="{DD04D56A-2E50-8113-6D5A-F9E50CCE631E}"/>
              </a:ext>
            </a:extLst>
          </p:cNvPr>
          <p:cNvSpPr>
            <a:spLocks noGrp="1"/>
          </p:cNvSpPr>
          <p:nvPr>
            <p:ph type="title"/>
          </p:nvPr>
        </p:nvSpPr>
        <p:spPr>
          <a:xfrm>
            <a:off x="487362" y="280415"/>
            <a:ext cx="11198225" cy="649288"/>
          </a:xfrm>
        </p:spPr>
        <p:txBody>
          <a:bodyPr anchor="ctr"/>
          <a:lstStyle/>
          <a:p>
            <a:pPr marL="514350" indent="-514350">
              <a:buFont typeface="+mj-lt"/>
              <a:buAutoNum type="arabicPeriod" startAt="2"/>
            </a:pPr>
            <a:r>
              <a:rPr lang="fr-FR" sz="2800" dirty="0">
                <a:solidFill>
                  <a:schemeClr val="bg1"/>
                </a:solidFill>
              </a:rPr>
              <a:t>Télécharger le gabarit</a:t>
            </a:r>
            <a:endParaRPr lang="fr-FR" sz="3200" dirty="0">
              <a:solidFill>
                <a:schemeClr val="bg1"/>
              </a:solidFill>
            </a:endParaRPr>
          </a:p>
        </p:txBody>
      </p:sp>
    </p:spTree>
    <p:extLst>
      <p:ext uri="{BB962C8B-B14F-4D97-AF65-F5344CB8AC3E}">
        <p14:creationId xmlns:p14="http://schemas.microsoft.com/office/powerpoint/2010/main" val="44084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D04D56A-2E50-8113-6D5A-F9E50CCE631E}"/>
              </a:ext>
            </a:extLst>
          </p:cNvPr>
          <p:cNvSpPr>
            <a:spLocks noGrp="1"/>
          </p:cNvSpPr>
          <p:nvPr>
            <p:ph type="title"/>
          </p:nvPr>
        </p:nvSpPr>
        <p:spPr>
          <a:xfrm>
            <a:off x="360000" y="260648"/>
            <a:ext cx="11198225" cy="649288"/>
          </a:xfrm>
        </p:spPr>
        <p:txBody>
          <a:bodyPr anchor="ctr"/>
          <a:lstStyle/>
          <a:p>
            <a:r>
              <a:rPr lang="fr-FR" sz="2800" dirty="0">
                <a:solidFill>
                  <a:schemeClr val="bg1"/>
                </a:solidFill>
              </a:rPr>
              <a:t>3. Déposer le cahier d’acteur en ligne</a:t>
            </a:r>
            <a:endParaRPr lang="fr-FR" sz="3200" dirty="0">
              <a:solidFill>
                <a:schemeClr val="bg1"/>
              </a:solidFill>
            </a:endParaRPr>
          </a:p>
        </p:txBody>
      </p:sp>
      <p:sp>
        <p:nvSpPr>
          <p:cNvPr id="8" name="ZoneTexte 7">
            <a:extLst>
              <a:ext uri="{FF2B5EF4-FFF2-40B4-BE49-F238E27FC236}">
                <a16:creationId xmlns:a16="http://schemas.microsoft.com/office/drawing/2014/main" id="{FA193A8A-C548-3676-E53B-318B81A7CF5C}"/>
              </a:ext>
            </a:extLst>
          </p:cNvPr>
          <p:cNvSpPr txBox="1"/>
          <p:nvPr/>
        </p:nvSpPr>
        <p:spPr>
          <a:xfrm>
            <a:off x="720000" y="2276872"/>
            <a:ext cx="10128528" cy="1631216"/>
          </a:xfrm>
          <a:prstGeom prst="rect">
            <a:avLst/>
          </a:prstGeom>
          <a:noFill/>
        </p:spPr>
        <p:txBody>
          <a:bodyPr wrap="square">
            <a:spAutoFit/>
          </a:bodyPr>
          <a:lstStyle/>
          <a:p>
            <a:pPr marL="342900" indent="-342900">
              <a:buClr>
                <a:srgbClr val="0073BC"/>
              </a:buClr>
              <a:buFont typeface="Wingdings" pitchFamily="2" charset="2"/>
              <a:buChar char="§"/>
            </a:pPr>
            <a:r>
              <a:rPr lang="fr-FR" sz="2000" dirty="0">
                <a:solidFill>
                  <a:schemeClr val="tx2"/>
                </a:solidFill>
              </a:rPr>
              <a:t>Une fois complété, il devra être mis au </a:t>
            </a:r>
            <a:r>
              <a:rPr lang="fr-FR" sz="2000" dirty="0" err="1">
                <a:solidFill>
                  <a:schemeClr val="tx2"/>
                </a:solidFill>
              </a:rPr>
              <a:t>format.pdf</a:t>
            </a:r>
            <a:endParaRPr lang="fr-FR" sz="2000" dirty="0">
              <a:solidFill>
                <a:schemeClr val="tx2"/>
              </a:solidFill>
            </a:endParaRPr>
          </a:p>
          <a:p>
            <a:pPr marL="342900" indent="-342900">
              <a:buClr>
                <a:srgbClr val="0073BC"/>
              </a:buClr>
              <a:buFont typeface="Wingdings" pitchFamily="2" charset="2"/>
              <a:buChar char="§"/>
            </a:pPr>
            <a:r>
              <a:rPr lang="fr-FR" sz="2000" dirty="0">
                <a:solidFill>
                  <a:schemeClr val="tx2"/>
                </a:solidFill>
              </a:rPr>
              <a:t>Le poids maximal du document est de 2 Mo.</a:t>
            </a:r>
          </a:p>
          <a:p>
            <a:pPr marL="342900" indent="-342900">
              <a:buClr>
                <a:srgbClr val="0073BC"/>
              </a:buClr>
              <a:buFont typeface="Wingdings" pitchFamily="2" charset="2"/>
              <a:buChar char="§"/>
            </a:pPr>
            <a:r>
              <a:rPr lang="fr-FR" sz="2000" dirty="0">
                <a:solidFill>
                  <a:schemeClr val="tx2"/>
                </a:solidFill>
              </a:rPr>
              <a:t>Il est à déposer </a:t>
            </a:r>
            <a:r>
              <a:rPr lang="fr-FR" sz="2000" b="0" dirty="0">
                <a:solidFill>
                  <a:schemeClr val="tx2"/>
                </a:solidFill>
              </a:rPr>
              <a:t>sur le site internet </a:t>
            </a:r>
            <a:r>
              <a:rPr lang="fr-FR" sz="2000" dirty="0">
                <a:solidFill>
                  <a:schemeClr val="tx2"/>
                </a:solidFill>
              </a:rPr>
              <a:t>dans la rubrique « Je participe ».</a:t>
            </a:r>
          </a:p>
          <a:p>
            <a:pPr marL="342900" indent="-342900">
              <a:buClr>
                <a:srgbClr val="0073BC"/>
              </a:buClr>
              <a:buFont typeface="Wingdings" pitchFamily="2" charset="2"/>
              <a:buChar char="§"/>
            </a:pPr>
            <a:r>
              <a:rPr lang="fr-FR" sz="2000" dirty="0">
                <a:solidFill>
                  <a:schemeClr val="tx2"/>
                </a:solidFill>
              </a:rPr>
              <a:t>Les cahiers d’acteurs seront proposés en téléchargement sur ce même espace.</a:t>
            </a:r>
          </a:p>
        </p:txBody>
      </p:sp>
    </p:spTree>
    <p:extLst>
      <p:ext uri="{BB962C8B-B14F-4D97-AF65-F5344CB8AC3E}">
        <p14:creationId xmlns:p14="http://schemas.microsoft.com/office/powerpoint/2010/main" val="175066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D04D56A-2E50-8113-6D5A-F9E50CCE631E}"/>
              </a:ext>
            </a:extLst>
          </p:cNvPr>
          <p:cNvSpPr>
            <a:spLocks noGrp="1"/>
          </p:cNvSpPr>
          <p:nvPr>
            <p:ph type="title"/>
          </p:nvPr>
        </p:nvSpPr>
        <p:spPr>
          <a:xfrm>
            <a:off x="1022662" y="2060848"/>
            <a:ext cx="10146675" cy="3096296"/>
          </a:xfrm>
        </p:spPr>
        <p:txBody>
          <a:bodyPr/>
          <a:lstStyle/>
          <a:p>
            <a:r>
              <a:rPr lang="fr-FR" sz="2400" cap="none" dirty="0"/>
              <a:t>Pour être pris en compte, les cahiers d’acteurs réalisés </a:t>
            </a:r>
            <a:br>
              <a:rPr lang="fr-FR" sz="2400" cap="none" dirty="0"/>
            </a:br>
            <a:r>
              <a:rPr lang="fr-FR" sz="2400" cap="none" dirty="0"/>
              <a:t>dans le cadre de la concertation volontaire </a:t>
            </a:r>
            <a:br>
              <a:rPr lang="fr-FR" sz="2400" cap="none" dirty="0"/>
            </a:br>
            <a:r>
              <a:rPr lang="fr-FR" sz="2400" cap="none" dirty="0"/>
              <a:t>sur la vision d’aménagement </a:t>
            </a:r>
            <a:r>
              <a:rPr lang="fr-FR" sz="2400" dirty="0"/>
              <a:t>Paris-</a:t>
            </a:r>
            <a:r>
              <a:rPr lang="fr-FR" sz="2400" cap="none" dirty="0"/>
              <a:t>Charles de Gaulle à l’horizon 2035/2050</a:t>
            </a:r>
            <a:br>
              <a:rPr lang="fr-FR" sz="2400" cap="none" dirty="0"/>
            </a:br>
            <a:r>
              <a:rPr lang="fr-FR" sz="2400" cap="none" dirty="0"/>
              <a:t>sont à déposer sur le site internet dans la rubrique « Je participe »</a:t>
            </a:r>
            <a:br>
              <a:rPr lang="fr-FR" sz="2400" cap="none" dirty="0"/>
            </a:br>
            <a:r>
              <a:rPr lang="fr-FR" sz="2400" u="sng" cap="none" dirty="0"/>
              <a:t>du 8 avril au 8 juillet 2025 (avant 18 h).</a:t>
            </a:r>
            <a:endParaRPr lang="fr-FR" sz="2400" u="sng" dirty="0"/>
          </a:p>
        </p:txBody>
      </p:sp>
    </p:spTree>
    <p:extLst>
      <p:ext uri="{BB962C8B-B14F-4D97-AF65-F5344CB8AC3E}">
        <p14:creationId xmlns:p14="http://schemas.microsoft.com/office/powerpoint/2010/main" val="66070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AAE7287-0406-F1A2-74A2-E54B964ACD78}"/>
              </a:ext>
            </a:extLst>
          </p:cNvPr>
          <p:cNvSpPr>
            <a:spLocks noGrp="1"/>
          </p:cNvSpPr>
          <p:nvPr>
            <p:ph type="title"/>
          </p:nvPr>
        </p:nvSpPr>
        <p:spPr>
          <a:xfrm>
            <a:off x="1487488" y="1484784"/>
            <a:ext cx="3443482" cy="864000"/>
          </a:xfrm>
        </p:spPr>
        <p:txBody>
          <a:bodyPr/>
          <a:lstStyle/>
          <a:p>
            <a:r>
              <a:rPr lang="fr-FR" sz="4000"/>
              <a:t>SOMMAIRE </a:t>
            </a:r>
          </a:p>
        </p:txBody>
      </p:sp>
      <p:sp>
        <p:nvSpPr>
          <p:cNvPr id="8" name="Espace réservé du texte 2">
            <a:extLst>
              <a:ext uri="{FF2B5EF4-FFF2-40B4-BE49-F238E27FC236}">
                <a16:creationId xmlns:a16="http://schemas.microsoft.com/office/drawing/2014/main" id="{D833AB38-314F-5697-4367-C7F06AEA575E}"/>
              </a:ext>
            </a:extLst>
          </p:cNvPr>
          <p:cNvSpPr txBox="1">
            <a:spLocks/>
          </p:cNvSpPr>
          <p:nvPr/>
        </p:nvSpPr>
        <p:spPr bwMode="gray">
          <a:xfrm>
            <a:off x="1813534" y="2853429"/>
            <a:ext cx="1474154" cy="675000"/>
          </a:xfrm>
          <a:prstGeom prst="rect">
            <a:avLst/>
          </a:prstGeom>
        </p:spPr>
        <p:txBody>
          <a:bodyPr vert="horz" lIns="0" tIns="0" rIns="0" bIns="0" rtlCol="0" anchor="ctr" anchorCtr="0">
            <a:noAutofit/>
          </a:bodyPr>
          <a:lstStyle>
            <a:lvl1pPr marL="239994" indent="-239994" algn="l" defTabSz="1219170" rtl="0" eaLnBrk="1" latinLnBrk="0" hangingPunct="1">
              <a:lnSpc>
                <a:spcPct val="110000"/>
              </a:lnSpc>
              <a:spcBef>
                <a:spcPts val="0"/>
              </a:spcBef>
              <a:spcAft>
                <a:spcPts val="800"/>
              </a:spcAft>
              <a:buClr>
                <a:schemeClr val="accent3"/>
              </a:buClr>
              <a:buSzPct val="90000"/>
              <a:buFont typeface="Wingdings" pitchFamily="2" charset="2"/>
              <a:buChar char=""/>
              <a:defRPr sz="1250" b="1" kern="1200">
                <a:solidFill>
                  <a:schemeClr val="accent1"/>
                </a:solidFill>
                <a:latin typeface="+mn-lt"/>
                <a:ea typeface="+mn-ea"/>
                <a:cs typeface="+mn-cs"/>
              </a:defRPr>
            </a:lvl1pPr>
            <a:lvl2pPr marL="479988" indent="-239178" algn="l" defTabSz="1219170" rtl="0" eaLnBrk="1" latinLnBrk="0" hangingPunct="1">
              <a:lnSpc>
                <a:spcPct val="110000"/>
              </a:lnSpc>
              <a:spcBef>
                <a:spcPts val="0"/>
              </a:spcBef>
              <a:spcAft>
                <a:spcPts val="0"/>
              </a:spcAft>
              <a:buClr>
                <a:schemeClr val="accent3"/>
              </a:buClr>
              <a:buSzPct val="100000"/>
              <a:buFont typeface="Wingdings 3" panose="05040102010807070707" pitchFamily="18" charset="2"/>
              <a:buChar char=""/>
              <a:defRPr sz="1250" b="1" kern="1200">
                <a:solidFill>
                  <a:schemeClr val="accent1"/>
                </a:solidFill>
                <a:latin typeface="+mn-lt"/>
                <a:ea typeface="+mn-ea"/>
                <a:cs typeface="+mn-cs"/>
              </a:defRPr>
            </a:lvl2pPr>
            <a:lvl3pPr marL="479988" indent="0" algn="just" defTabSz="1219170" rtl="0" eaLnBrk="1" latinLnBrk="0" hangingPunct="1">
              <a:lnSpc>
                <a:spcPct val="130000"/>
              </a:lnSpc>
              <a:spcBef>
                <a:spcPts val="0"/>
              </a:spcBef>
              <a:buSzPct val="100000"/>
              <a:buFont typeface="Arial" pitchFamily="34" charset="0"/>
              <a:buNone/>
              <a:defRPr sz="1250" kern="1200">
                <a:solidFill>
                  <a:schemeClr val="tx1"/>
                </a:solidFill>
                <a:latin typeface="+mn-lt"/>
                <a:ea typeface="+mn-ea"/>
                <a:cs typeface="+mn-cs"/>
              </a:defRPr>
            </a:lvl3pPr>
            <a:lvl4pPr marL="719982" indent="-239994" algn="l" defTabSz="1219170" rtl="0" eaLnBrk="1" latinLnBrk="0" hangingPunct="1">
              <a:lnSpc>
                <a:spcPct val="120000"/>
              </a:lnSpc>
              <a:spcBef>
                <a:spcPts val="0"/>
              </a:spcBef>
              <a:spcAft>
                <a:spcPts val="533"/>
              </a:spcAft>
              <a:buSzPct val="100000"/>
              <a:buFont typeface="Arial" pitchFamily="34" charset="0"/>
              <a:buChar char="•"/>
              <a:defRPr sz="1250" kern="1200" baseline="0">
                <a:solidFill>
                  <a:schemeClr val="tx1"/>
                </a:solidFill>
                <a:latin typeface="+mn-lt"/>
                <a:ea typeface="+mn-ea"/>
                <a:cs typeface="+mn-cs"/>
              </a:defRPr>
            </a:lvl4pPr>
            <a:lvl5pPr marL="959976" indent="-239994" algn="l" defTabSz="1219170" rtl="0" eaLnBrk="1" latinLnBrk="0" hangingPunct="1">
              <a:lnSpc>
                <a:spcPct val="120000"/>
              </a:lnSpc>
              <a:spcBef>
                <a:spcPts val="0"/>
              </a:spcBef>
              <a:spcAft>
                <a:spcPts val="533"/>
              </a:spcAft>
              <a:buSzPct val="100000"/>
              <a:buFont typeface="Wingdings 3" panose="05040102010807070707" pitchFamily="18" charset="2"/>
              <a:buChar char=""/>
              <a:defRPr sz="125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74BC"/>
              </a:buClr>
            </a:pPr>
            <a:r>
              <a:rPr lang="fr-FR" sz="4000" spc="225">
                <a:solidFill>
                  <a:schemeClr val="bg1"/>
                </a:solidFill>
              </a:rPr>
              <a:t> 1</a:t>
            </a:r>
          </a:p>
        </p:txBody>
      </p:sp>
      <p:sp>
        <p:nvSpPr>
          <p:cNvPr id="10" name="Espace réservé du texte 3">
            <a:extLst>
              <a:ext uri="{FF2B5EF4-FFF2-40B4-BE49-F238E27FC236}">
                <a16:creationId xmlns:a16="http://schemas.microsoft.com/office/drawing/2014/main" id="{E69078FF-3CFA-3E94-AD88-20ECA29F6D21}"/>
              </a:ext>
            </a:extLst>
          </p:cNvPr>
          <p:cNvSpPr txBox="1">
            <a:spLocks/>
          </p:cNvSpPr>
          <p:nvPr/>
        </p:nvSpPr>
        <p:spPr>
          <a:xfrm>
            <a:off x="3287688" y="2765296"/>
            <a:ext cx="6552728" cy="851266"/>
          </a:xfrm>
          <a:prstGeom prst="rect">
            <a:avLst/>
          </a:prstGeom>
        </p:spPr>
        <p:txBody>
          <a:bodyPr vert="horz" lIns="68580" tIns="34290" rIns="68580" bIns="34290" rtlCol="0" anchor="ctr">
            <a:noAutofit/>
          </a:bodyPr>
          <a:lstStyle>
            <a:lvl1pPr marL="0" indent="0" algn="l" defTabSz="914400" rtl="0" eaLnBrk="1" latinLnBrk="0" hangingPunct="1">
              <a:lnSpc>
                <a:spcPct val="130000"/>
              </a:lnSpc>
              <a:spcBef>
                <a:spcPts val="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mj-lt"/>
              <a:buNone/>
              <a:defRPr sz="1300" b="0"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chemeClr val="bg1"/>
                </a:solidFill>
              </a:rPr>
              <a:t>Les principes </a:t>
            </a:r>
          </a:p>
          <a:p>
            <a:r>
              <a:rPr lang="fr-FR" sz="3200" dirty="0">
                <a:solidFill>
                  <a:schemeClr val="bg1"/>
                </a:solidFill>
              </a:rPr>
              <a:t>du cahier d’acteur</a:t>
            </a:r>
          </a:p>
        </p:txBody>
      </p:sp>
      <p:sp>
        <p:nvSpPr>
          <p:cNvPr id="11" name="Espace réservé du texte 11">
            <a:extLst>
              <a:ext uri="{FF2B5EF4-FFF2-40B4-BE49-F238E27FC236}">
                <a16:creationId xmlns:a16="http://schemas.microsoft.com/office/drawing/2014/main" id="{2AD5BEEE-AB57-AB28-F8EC-E5D62BC8A441}"/>
              </a:ext>
            </a:extLst>
          </p:cNvPr>
          <p:cNvSpPr txBox="1">
            <a:spLocks/>
          </p:cNvSpPr>
          <p:nvPr/>
        </p:nvSpPr>
        <p:spPr>
          <a:xfrm>
            <a:off x="3287688" y="4222224"/>
            <a:ext cx="5760641" cy="934968"/>
          </a:xfrm>
          <a:prstGeom prst="rect">
            <a:avLst/>
          </a:prstGeom>
        </p:spPr>
        <p:txBody>
          <a:bodyPr anchor="ctr"/>
          <a:lstStyle>
            <a:lvl1pPr marL="239994" indent="-239994" algn="l" defTabSz="1219170" rtl="0" eaLnBrk="1" latinLnBrk="0" hangingPunct="1">
              <a:lnSpc>
                <a:spcPct val="110000"/>
              </a:lnSpc>
              <a:spcBef>
                <a:spcPts val="0"/>
              </a:spcBef>
              <a:spcAft>
                <a:spcPts val="800"/>
              </a:spcAft>
              <a:buClr>
                <a:schemeClr val="accent3"/>
              </a:buClr>
              <a:buSzPct val="90000"/>
              <a:buFont typeface="Wingdings" pitchFamily="2" charset="2"/>
              <a:buChar char=""/>
              <a:defRPr sz="1250" b="1" kern="1200">
                <a:solidFill>
                  <a:schemeClr val="accent1"/>
                </a:solidFill>
                <a:latin typeface="+mn-lt"/>
                <a:ea typeface="+mn-ea"/>
                <a:cs typeface="+mn-cs"/>
              </a:defRPr>
            </a:lvl1pPr>
            <a:lvl2pPr marL="479988" indent="-239178" algn="l" defTabSz="1219170" rtl="0" eaLnBrk="1" latinLnBrk="0" hangingPunct="1">
              <a:lnSpc>
                <a:spcPct val="110000"/>
              </a:lnSpc>
              <a:spcBef>
                <a:spcPts val="0"/>
              </a:spcBef>
              <a:spcAft>
                <a:spcPts val="0"/>
              </a:spcAft>
              <a:buClr>
                <a:schemeClr val="accent3"/>
              </a:buClr>
              <a:buSzPct val="100000"/>
              <a:buFont typeface="Wingdings 3" panose="05040102010807070707" pitchFamily="18" charset="2"/>
              <a:buChar char=""/>
              <a:defRPr sz="1250" b="1" kern="1200">
                <a:solidFill>
                  <a:schemeClr val="accent1"/>
                </a:solidFill>
                <a:latin typeface="+mn-lt"/>
                <a:ea typeface="+mn-ea"/>
                <a:cs typeface="+mn-cs"/>
              </a:defRPr>
            </a:lvl2pPr>
            <a:lvl3pPr marL="479988" indent="0" algn="just" defTabSz="1219170" rtl="0" eaLnBrk="1" latinLnBrk="0" hangingPunct="1">
              <a:lnSpc>
                <a:spcPct val="130000"/>
              </a:lnSpc>
              <a:spcBef>
                <a:spcPts val="0"/>
              </a:spcBef>
              <a:buSzPct val="100000"/>
              <a:buFont typeface="Arial" pitchFamily="34" charset="0"/>
              <a:buNone/>
              <a:defRPr sz="1250" kern="1200">
                <a:solidFill>
                  <a:schemeClr val="tx1"/>
                </a:solidFill>
                <a:latin typeface="+mn-lt"/>
                <a:ea typeface="+mn-ea"/>
                <a:cs typeface="+mn-cs"/>
              </a:defRPr>
            </a:lvl3pPr>
            <a:lvl4pPr marL="719982" indent="-239994" algn="l" defTabSz="1219170" rtl="0" eaLnBrk="1" latinLnBrk="0" hangingPunct="1">
              <a:lnSpc>
                <a:spcPct val="120000"/>
              </a:lnSpc>
              <a:spcBef>
                <a:spcPts val="0"/>
              </a:spcBef>
              <a:spcAft>
                <a:spcPts val="533"/>
              </a:spcAft>
              <a:buSzPct val="100000"/>
              <a:buFont typeface="Arial" pitchFamily="34" charset="0"/>
              <a:buChar char="•"/>
              <a:defRPr sz="1250" kern="1200">
                <a:solidFill>
                  <a:schemeClr val="tx1"/>
                </a:solidFill>
                <a:latin typeface="+mn-lt"/>
                <a:ea typeface="+mn-ea"/>
                <a:cs typeface="+mn-cs"/>
              </a:defRPr>
            </a:lvl4pPr>
            <a:lvl5pPr marL="959976" indent="-239994" algn="l" defTabSz="1219170" rtl="0" eaLnBrk="1" latinLnBrk="0" hangingPunct="1">
              <a:lnSpc>
                <a:spcPct val="120000"/>
              </a:lnSpc>
              <a:spcBef>
                <a:spcPts val="0"/>
              </a:spcBef>
              <a:spcAft>
                <a:spcPts val="533"/>
              </a:spcAft>
              <a:buSzPct val="100000"/>
              <a:buFont typeface="Wingdings 3" panose="05040102010807070707" pitchFamily="18" charset="2"/>
              <a:buChar char=""/>
              <a:defRPr sz="125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fr-FR" sz="3200">
                <a:solidFill>
                  <a:schemeClr val="bg1"/>
                </a:solidFill>
              </a:rPr>
              <a:t>Compléter le cahier d’acteur et le déposer</a:t>
            </a:r>
          </a:p>
        </p:txBody>
      </p:sp>
      <p:sp>
        <p:nvSpPr>
          <p:cNvPr id="14" name="Espace réservé du texte 2">
            <a:extLst>
              <a:ext uri="{FF2B5EF4-FFF2-40B4-BE49-F238E27FC236}">
                <a16:creationId xmlns:a16="http://schemas.microsoft.com/office/drawing/2014/main" id="{752D1267-081C-2F62-AD6D-D52C02F799EF}"/>
              </a:ext>
            </a:extLst>
          </p:cNvPr>
          <p:cNvSpPr txBox="1">
            <a:spLocks/>
          </p:cNvSpPr>
          <p:nvPr/>
        </p:nvSpPr>
        <p:spPr bwMode="gray">
          <a:xfrm>
            <a:off x="1832091" y="4352208"/>
            <a:ext cx="1616674" cy="675000"/>
          </a:xfrm>
          <a:prstGeom prst="rect">
            <a:avLst/>
          </a:prstGeom>
        </p:spPr>
        <p:txBody>
          <a:bodyPr vert="horz" lIns="0" tIns="0" rIns="0" bIns="0" rtlCol="0" anchor="ctr" anchorCtr="0">
            <a:noAutofit/>
          </a:bodyPr>
          <a:lstStyle>
            <a:lvl1pPr marL="239994" indent="-239994" algn="l" defTabSz="1219170" rtl="0" eaLnBrk="1" latinLnBrk="0" hangingPunct="1">
              <a:lnSpc>
                <a:spcPct val="110000"/>
              </a:lnSpc>
              <a:spcBef>
                <a:spcPts val="0"/>
              </a:spcBef>
              <a:spcAft>
                <a:spcPts val="800"/>
              </a:spcAft>
              <a:buClr>
                <a:schemeClr val="accent3"/>
              </a:buClr>
              <a:buSzPct val="90000"/>
              <a:buFont typeface="Wingdings" pitchFamily="2" charset="2"/>
              <a:buChar char=""/>
              <a:defRPr sz="1250" b="1" kern="1200">
                <a:solidFill>
                  <a:schemeClr val="accent1"/>
                </a:solidFill>
                <a:latin typeface="+mn-lt"/>
                <a:ea typeface="+mn-ea"/>
                <a:cs typeface="+mn-cs"/>
              </a:defRPr>
            </a:lvl1pPr>
            <a:lvl2pPr marL="479988" indent="-239178" algn="l" defTabSz="1219170" rtl="0" eaLnBrk="1" latinLnBrk="0" hangingPunct="1">
              <a:lnSpc>
                <a:spcPct val="110000"/>
              </a:lnSpc>
              <a:spcBef>
                <a:spcPts val="0"/>
              </a:spcBef>
              <a:spcAft>
                <a:spcPts val="0"/>
              </a:spcAft>
              <a:buClr>
                <a:schemeClr val="accent3"/>
              </a:buClr>
              <a:buSzPct val="100000"/>
              <a:buFont typeface="Wingdings 3" panose="05040102010807070707" pitchFamily="18" charset="2"/>
              <a:buChar char=""/>
              <a:defRPr sz="1250" b="1" kern="1200">
                <a:solidFill>
                  <a:schemeClr val="accent1"/>
                </a:solidFill>
                <a:latin typeface="+mn-lt"/>
                <a:ea typeface="+mn-ea"/>
                <a:cs typeface="+mn-cs"/>
              </a:defRPr>
            </a:lvl2pPr>
            <a:lvl3pPr marL="479988" indent="0" algn="just" defTabSz="1219170" rtl="0" eaLnBrk="1" latinLnBrk="0" hangingPunct="1">
              <a:lnSpc>
                <a:spcPct val="130000"/>
              </a:lnSpc>
              <a:spcBef>
                <a:spcPts val="0"/>
              </a:spcBef>
              <a:buSzPct val="100000"/>
              <a:buFont typeface="Arial" pitchFamily="34" charset="0"/>
              <a:buNone/>
              <a:defRPr sz="1250" kern="1200">
                <a:solidFill>
                  <a:schemeClr val="tx1"/>
                </a:solidFill>
                <a:latin typeface="+mn-lt"/>
                <a:ea typeface="+mn-ea"/>
                <a:cs typeface="+mn-cs"/>
              </a:defRPr>
            </a:lvl3pPr>
            <a:lvl4pPr marL="719982" indent="-239994" algn="l" defTabSz="1219170" rtl="0" eaLnBrk="1" latinLnBrk="0" hangingPunct="1">
              <a:lnSpc>
                <a:spcPct val="120000"/>
              </a:lnSpc>
              <a:spcBef>
                <a:spcPts val="0"/>
              </a:spcBef>
              <a:spcAft>
                <a:spcPts val="533"/>
              </a:spcAft>
              <a:buSzPct val="100000"/>
              <a:buFont typeface="Arial" pitchFamily="34" charset="0"/>
              <a:buChar char="•"/>
              <a:defRPr sz="1250" kern="1200" baseline="0">
                <a:solidFill>
                  <a:schemeClr val="tx1"/>
                </a:solidFill>
                <a:latin typeface="+mn-lt"/>
                <a:ea typeface="+mn-ea"/>
                <a:cs typeface="+mn-cs"/>
              </a:defRPr>
            </a:lvl4pPr>
            <a:lvl5pPr marL="959976" indent="-239994" algn="l" defTabSz="1219170" rtl="0" eaLnBrk="1" latinLnBrk="0" hangingPunct="1">
              <a:lnSpc>
                <a:spcPct val="120000"/>
              </a:lnSpc>
              <a:spcBef>
                <a:spcPts val="0"/>
              </a:spcBef>
              <a:spcAft>
                <a:spcPts val="533"/>
              </a:spcAft>
              <a:buSzPct val="100000"/>
              <a:buFont typeface="Wingdings 3" panose="05040102010807070707" pitchFamily="18" charset="2"/>
              <a:buChar char=""/>
              <a:defRPr sz="125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74BC"/>
              </a:buClr>
            </a:pPr>
            <a:r>
              <a:rPr lang="fr-FR" sz="4000" spc="225" dirty="0">
                <a:solidFill>
                  <a:schemeClr val="bg1"/>
                </a:solidFill>
              </a:rPr>
              <a:t> 2</a:t>
            </a:r>
          </a:p>
        </p:txBody>
      </p:sp>
    </p:spTree>
    <p:extLst>
      <p:ext uri="{BB962C8B-B14F-4D97-AF65-F5344CB8AC3E}">
        <p14:creationId xmlns:p14="http://schemas.microsoft.com/office/powerpoint/2010/main" val="236682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C93D4E7C-62DF-D475-C312-3E4AC255A286}"/>
              </a:ext>
            </a:extLst>
          </p:cNvPr>
          <p:cNvSpPr txBox="1">
            <a:spLocks/>
          </p:cNvSpPr>
          <p:nvPr/>
        </p:nvSpPr>
        <p:spPr bwMode="gray">
          <a:xfrm>
            <a:off x="1813534" y="3299708"/>
            <a:ext cx="1474154" cy="675000"/>
          </a:xfrm>
          <a:prstGeom prst="rect">
            <a:avLst/>
          </a:prstGeom>
        </p:spPr>
        <p:txBody>
          <a:bodyPr vert="horz" lIns="0" tIns="0" rIns="0" bIns="0" rtlCol="0" anchor="ctr" anchorCtr="0">
            <a:noAutofit/>
          </a:bodyPr>
          <a:lstStyle>
            <a:lvl1pPr marL="239994" indent="-239994" algn="l" defTabSz="1219170" rtl="0" eaLnBrk="1" latinLnBrk="0" hangingPunct="1">
              <a:lnSpc>
                <a:spcPct val="110000"/>
              </a:lnSpc>
              <a:spcBef>
                <a:spcPts val="0"/>
              </a:spcBef>
              <a:spcAft>
                <a:spcPts val="800"/>
              </a:spcAft>
              <a:buClr>
                <a:schemeClr val="accent3"/>
              </a:buClr>
              <a:buSzPct val="90000"/>
              <a:buFont typeface="Wingdings" pitchFamily="2" charset="2"/>
              <a:buChar char=""/>
              <a:defRPr sz="1250" b="1" kern="1200">
                <a:solidFill>
                  <a:schemeClr val="accent1"/>
                </a:solidFill>
                <a:latin typeface="+mn-lt"/>
                <a:ea typeface="+mn-ea"/>
                <a:cs typeface="+mn-cs"/>
              </a:defRPr>
            </a:lvl1pPr>
            <a:lvl2pPr marL="479988" indent="-239178" algn="l" defTabSz="1219170" rtl="0" eaLnBrk="1" latinLnBrk="0" hangingPunct="1">
              <a:lnSpc>
                <a:spcPct val="110000"/>
              </a:lnSpc>
              <a:spcBef>
                <a:spcPts val="0"/>
              </a:spcBef>
              <a:spcAft>
                <a:spcPts val="0"/>
              </a:spcAft>
              <a:buClr>
                <a:schemeClr val="accent3"/>
              </a:buClr>
              <a:buSzPct val="100000"/>
              <a:buFont typeface="Wingdings 3" panose="05040102010807070707" pitchFamily="18" charset="2"/>
              <a:buChar char=""/>
              <a:defRPr sz="1250" b="1" kern="1200">
                <a:solidFill>
                  <a:schemeClr val="accent1"/>
                </a:solidFill>
                <a:latin typeface="+mn-lt"/>
                <a:ea typeface="+mn-ea"/>
                <a:cs typeface="+mn-cs"/>
              </a:defRPr>
            </a:lvl2pPr>
            <a:lvl3pPr marL="479988" indent="0" algn="just" defTabSz="1219170" rtl="0" eaLnBrk="1" latinLnBrk="0" hangingPunct="1">
              <a:lnSpc>
                <a:spcPct val="130000"/>
              </a:lnSpc>
              <a:spcBef>
                <a:spcPts val="0"/>
              </a:spcBef>
              <a:buSzPct val="100000"/>
              <a:buFont typeface="Arial" pitchFamily="34" charset="0"/>
              <a:buNone/>
              <a:defRPr sz="1250" kern="1200">
                <a:solidFill>
                  <a:schemeClr val="tx1"/>
                </a:solidFill>
                <a:latin typeface="+mn-lt"/>
                <a:ea typeface="+mn-ea"/>
                <a:cs typeface="+mn-cs"/>
              </a:defRPr>
            </a:lvl3pPr>
            <a:lvl4pPr marL="719982" indent="-239994" algn="l" defTabSz="1219170" rtl="0" eaLnBrk="1" latinLnBrk="0" hangingPunct="1">
              <a:lnSpc>
                <a:spcPct val="120000"/>
              </a:lnSpc>
              <a:spcBef>
                <a:spcPts val="0"/>
              </a:spcBef>
              <a:spcAft>
                <a:spcPts val="533"/>
              </a:spcAft>
              <a:buSzPct val="100000"/>
              <a:buFont typeface="Arial" pitchFamily="34" charset="0"/>
              <a:buChar char="•"/>
              <a:defRPr sz="1250" kern="1200" baseline="0">
                <a:solidFill>
                  <a:schemeClr val="tx1"/>
                </a:solidFill>
                <a:latin typeface="+mn-lt"/>
                <a:ea typeface="+mn-ea"/>
                <a:cs typeface="+mn-cs"/>
              </a:defRPr>
            </a:lvl4pPr>
            <a:lvl5pPr marL="959976" indent="-239994" algn="l" defTabSz="1219170" rtl="0" eaLnBrk="1" latinLnBrk="0" hangingPunct="1">
              <a:lnSpc>
                <a:spcPct val="120000"/>
              </a:lnSpc>
              <a:spcBef>
                <a:spcPts val="0"/>
              </a:spcBef>
              <a:spcAft>
                <a:spcPts val="533"/>
              </a:spcAft>
              <a:buSzPct val="100000"/>
              <a:buFont typeface="Wingdings 3" panose="05040102010807070707" pitchFamily="18" charset="2"/>
              <a:buChar char=""/>
              <a:defRPr sz="125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73BC"/>
              </a:buClr>
            </a:pPr>
            <a:r>
              <a:rPr lang="fr-FR" sz="4000" spc="225">
                <a:solidFill>
                  <a:schemeClr val="bg1"/>
                </a:solidFill>
              </a:rPr>
              <a:t> 1</a:t>
            </a:r>
          </a:p>
        </p:txBody>
      </p:sp>
      <p:sp>
        <p:nvSpPr>
          <p:cNvPr id="12" name="Espace réservé du texte 3">
            <a:extLst>
              <a:ext uri="{FF2B5EF4-FFF2-40B4-BE49-F238E27FC236}">
                <a16:creationId xmlns:a16="http://schemas.microsoft.com/office/drawing/2014/main" id="{D7FE605C-994E-1D88-6255-801D8CA1614E}"/>
              </a:ext>
            </a:extLst>
          </p:cNvPr>
          <p:cNvSpPr txBox="1">
            <a:spLocks/>
          </p:cNvSpPr>
          <p:nvPr/>
        </p:nvSpPr>
        <p:spPr>
          <a:xfrm>
            <a:off x="3287688" y="2549272"/>
            <a:ext cx="6552728" cy="2175872"/>
          </a:xfrm>
          <a:prstGeom prst="rect">
            <a:avLst/>
          </a:prstGeom>
        </p:spPr>
        <p:txBody>
          <a:bodyPr vert="horz" lIns="68580" tIns="34290" rIns="68580" bIns="34290" rtlCol="0" anchor="ctr">
            <a:noAutofit/>
          </a:bodyPr>
          <a:lstStyle>
            <a:lvl1pPr marL="0" indent="0" algn="l" defTabSz="914400" rtl="0" eaLnBrk="1" latinLnBrk="0" hangingPunct="1">
              <a:lnSpc>
                <a:spcPct val="130000"/>
              </a:lnSpc>
              <a:spcBef>
                <a:spcPts val="0"/>
              </a:spcBef>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 typeface="+mj-lt"/>
              <a:buNone/>
              <a:defRPr sz="1300" b="0"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000">
                <a:solidFill>
                  <a:schemeClr val="bg1"/>
                </a:solidFill>
              </a:rPr>
              <a:t>Les principes </a:t>
            </a:r>
          </a:p>
          <a:p>
            <a:r>
              <a:rPr lang="fr-FR" sz="4000">
                <a:solidFill>
                  <a:schemeClr val="bg1"/>
                </a:solidFill>
              </a:rPr>
              <a:t>du cahier d’acteur</a:t>
            </a:r>
          </a:p>
        </p:txBody>
      </p:sp>
    </p:spTree>
    <p:extLst>
      <p:ext uri="{BB962C8B-B14F-4D97-AF65-F5344CB8AC3E}">
        <p14:creationId xmlns:p14="http://schemas.microsoft.com/office/powerpoint/2010/main" val="305606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D70D7978-C5C8-5B40-D9D2-F014CBD9088E}"/>
              </a:ext>
            </a:extLst>
          </p:cNvPr>
          <p:cNvSpPr>
            <a:spLocks noGrp="1"/>
          </p:cNvSpPr>
          <p:nvPr>
            <p:ph idx="1"/>
          </p:nvPr>
        </p:nvSpPr>
        <p:spPr/>
        <p:txBody>
          <a:bodyPr/>
          <a:lstStyle/>
          <a:p>
            <a:pPr algn="just">
              <a:buClr>
                <a:srgbClr val="0073BC"/>
              </a:buClr>
            </a:pPr>
            <a:r>
              <a:rPr lang="fr-FR" sz="2000" dirty="0"/>
              <a:t> Une personne morale peut être une collectivité territoriale, une chambre consulaire, une structure politique, une association, un collectif organisé (riverains, associations de défense, etc.), une institution, une entreprise... qui souhaite prendre une part active à la concertation qui s’engage sur la vision stratégique d’aménagement de l’aéroport Paris-Charles de Gaulle à l’horizon 2035/2050.</a:t>
            </a:r>
          </a:p>
          <a:p>
            <a:pPr algn="just">
              <a:buClr>
                <a:srgbClr val="0073BC"/>
              </a:buClr>
            </a:pPr>
            <a:r>
              <a:rPr lang="fr-FR" sz="2000" dirty="0"/>
              <a:t>  Cette participation peut se faire sous deux formes :</a:t>
            </a:r>
          </a:p>
          <a:p>
            <a:pPr marL="1005732" lvl="4" indent="-285750">
              <a:buClr>
                <a:srgbClr val="0073BC"/>
              </a:buClr>
              <a:buFont typeface="Wingdings" charset="2"/>
              <a:buChar char="§"/>
            </a:pPr>
            <a:r>
              <a:rPr lang="fr-FR" sz="2000" dirty="0">
                <a:solidFill>
                  <a:schemeClr val="tx2"/>
                </a:solidFill>
              </a:rPr>
              <a:t>par l’expression orale lors des rencontres publiques organisées sur le territoire, </a:t>
            </a:r>
          </a:p>
          <a:p>
            <a:pPr marL="1005732" lvl="4" indent="-285750">
              <a:buClr>
                <a:srgbClr val="0073BC"/>
              </a:buClr>
              <a:buFont typeface="Wingdings" charset="2"/>
              <a:buChar char="§"/>
            </a:pPr>
            <a:r>
              <a:rPr lang="fr-FR" sz="2000" dirty="0">
                <a:solidFill>
                  <a:schemeClr val="tx2"/>
                </a:solidFill>
              </a:rPr>
              <a:t>par une contribution écrite.</a:t>
            </a:r>
          </a:p>
        </p:txBody>
      </p:sp>
      <p:sp>
        <p:nvSpPr>
          <p:cNvPr id="7" name="Titre 6">
            <a:extLst>
              <a:ext uri="{FF2B5EF4-FFF2-40B4-BE49-F238E27FC236}">
                <a16:creationId xmlns:a16="http://schemas.microsoft.com/office/drawing/2014/main" id="{DD04D56A-2E50-8113-6D5A-F9E50CCE631E}"/>
              </a:ext>
            </a:extLst>
          </p:cNvPr>
          <p:cNvSpPr>
            <a:spLocks noGrp="1"/>
          </p:cNvSpPr>
          <p:nvPr>
            <p:ph type="title"/>
          </p:nvPr>
        </p:nvSpPr>
        <p:spPr>
          <a:xfrm>
            <a:off x="487362" y="259556"/>
            <a:ext cx="11198225" cy="649288"/>
          </a:xfrm>
        </p:spPr>
        <p:txBody>
          <a:bodyPr anchor="ctr"/>
          <a:lstStyle/>
          <a:p>
            <a:r>
              <a:rPr lang="fr-FR" sz="2800" dirty="0">
                <a:solidFill>
                  <a:schemeClr val="bg1"/>
                </a:solidFill>
              </a:rPr>
              <a:t>Qu’est-ce qu’un acteur ? </a:t>
            </a:r>
          </a:p>
        </p:txBody>
      </p:sp>
    </p:spTree>
    <p:extLst>
      <p:ext uri="{BB962C8B-B14F-4D97-AF65-F5344CB8AC3E}">
        <p14:creationId xmlns:p14="http://schemas.microsoft.com/office/powerpoint/2010/main" val="47570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D70D7978-C5C8-5B40-D9D2-F014CBD9088E}"/>
              </a:ext>
            </a:extLst>
          </p:cNvPr>
          <p:cNvSpPr>
            <a:spLocks noGrp="1"/>
          </p:cNvSpPr>
          <p:nvPr>
            <p:ph idx="1"/>
          </p:nvPr>
        </p:nvSpPr>
        <p:spPr>
          <a:xfrm>
            <a:off x="349472" y="1443294"/>
            <a:ext cx="11706170" cy="4572992"/>
          </a:xfrm>
        </p:spPr>
        <p:txBody>
          <a:bodyPr/>
          <a:lstStyle/>
          <a:p>
            <a:pPr>
              <a:buClr>
                <a:srgbClr val="0070C0"/>
              </a:buClr>
              <a:buFont typeface="Wingdings" pitchFamily="2" charset="2"/>
              <a:buChar char="§"/>
            </a:pPr>
            <a:r>
              <a:rPr lang="fr-FR" sz="2000" b="0" dirty="0"/>
              <a:t> Cette contribution est libre et volontaire, son contenu est de la </a:t>
            </a:r>
            <a:r>
              <a:rPr lang="fr-FR" sz="2000" dirty="0">
                <a:latin typeface="Century Gothic" panose="020B0502020202020204" pitchFamily="34" charset="0"/>
              </a:rPr>
              <a:t>totale responsabilité de son auteur </a:t>
            </a:r>
            <a:r>
              <a:rPr lang="fr-FR" sz="2000" b="0" dirty="0"/>
              <a:t>et n’engage que lui-même. </a:t>
            </a:r>
          </a:p>
          <a:p>
            <a:pPr>
              <a:buClr>
                <a:srgbClr val="0070C0"/>
              </a:buClr>
              <a:buFont typeface="Wingdings" pitchFamily="2" charset="2"/>
              <a:buChar char="§"/>
            </a:pPr>
            <a:r>
              <a:rPr lang="fr-FR" sz="2000" b="0" dirty="0"/>
              <a:t> Le cahier d’acteur est une modalité d’expression dédiée aux personnes morales (collectivité territoriale, association, chambre consulaire, syndicat professionnel, organisme public parapublic ou privé…) qui souhaitent faire connaître leur position sur tout ou partie des enjeux mis en débat. </a:t>
            </a:r>
          </a:p>
          <a:p>
            <a:pPr>
              <a:buClr>
                <a:srgbClr val="0070C0"/>
              </a:buClr>
              <a:buFont typeface="Wingdings" pitchFamily="2" charset="2"/>
              <a:buChar char="§"/>
            </a:pPr>
            <a:r>
              <a:rPr lang="fr-FR" sz="2000" b="0" dirty="0"/>
              <a:t> L’objectif est de proposer un format unique qui permette à chaque structure, quel que soit son poids et ses moyens, de publier aux mêmes conditions, un support qui sera porté à connaissance du public et qui viendra nourrir le compte-rendu de la commission. </a:t>
            </a:r>
          </a:p>
          <a:p>
            <a:pPr>
              <a:buClr>
                <a:srgbClr val="0070C0"/>
              </a:buClr>
              <a:buFont typeface="Wingdings" pitchFamily="2" charset="2"/>
              <a:buChar char="§"/>
            </a:pPr>
            <a:r>
              <a:rPr lang="fr-FR" sz="2000" b="0" dirty="0"/>
              <a:t> Il est donc primordial que tous les acteurs se conforment strictement aux règles du jeu.</a:t>
            </a:r>
          </a:p>
          <a:p>
            <a:pPr>
              <a:buClr>
                <a:srgbClr val="0070C0"/>
              </a:buClr>
              <a:buFont typeface="Wingdings" pitchFamily="2" charset="2"/>
              <a:buChar char="§"/>
            </a:pPr>
            <a:r>
              <a:rPr lang="fr-FR" sz="2000" b="0" dirty="0"/>
              <a:t> En principe, un même auteur peut </a:t>
            </a:r>
            <a:r>
              <a:rPr lang="fr-FR" sz="2000" dirty="0"/>
              <a:t>déposer plusieurs cahiers d’acteur par exemple 1 thématique.</a:t>
            </a:r>
            <a:r>
              <a:rPr lang="fr-FR" sz="2000" b="0" dirty="0"/>
              <a:t> </a:t>
            </a:r>
          </a:p>
          <a:p>
            <a:pPr>
              <a:buClr>
                <a:srgbClr val="0070C0"/>
              </a:buClr>
              <a:buFont typeface="Wingdings" pitchFamily="2" charset="2"/>
              <a:buChar char="§"/>
            </a:pPr>
            <a:r>
              <a:rPr lang="fr-FR" sz="2000" b="0" dirty="0"/>
              <a:t>Il doit impérativement respecter le format précisé ci-dessous.</a:t>
            </a:r>
          </a:p>
          <a:p>
            <a:pPr marL="285750" indent="-285750" algn="just">
              <a:buClr>
                <a:srgbClr val="0073BC"/>
              </a:buClr>
              <a:buFont typeface="Wingdings" charset="2"/>
              <a:buChar char="§"/>
            </a:pPr>
            <a:endParaRPr lang="fr-FR" sz="2000" b="0" dirty="0"/>
          </a:p>
        </p:txBody>
      </p:sp>
      <p:sp>
        <p:nvSpPr>
          <p:cNvPr id="7" name="Titre 6">
            <a:extLst>
              <a:ext uri="{FF2B5EF4-FFF2-40B4-BE49-F238E27FC236}">
                <a16:creationId xmlns:a16="http://schemas.microsoft.com/office/drawing/2014/main" id="{DD04D56A-2E50-8113-6D5A-F9E50CCE631E}"/>
              </a:ext>
            </a:extLst>
          </p:cNvPr>
          <p:cNvSpPr>
            <a:spLocks noGrp="1"/>
          </p:cNvSpPr>
          <p:nvPr>
            <p:ph type="title"/>
          </p:nvPr>
        </p:nvSpPr>
        <p:spPr>
          <a:xfrm>
            <a:off x="496887" y="273357"/>
            <a:ext cx="11198225" cy="649288"/>
          </a:xfrm>
        </p:spPr>
        <p:txBody>
          <a:bodyPr anchor="ctr"/>
          <a:lstStyle/>
          <a:p>
            <a:r>
              <a:rPr lang="fr-FR" sz="2800" dirty="0">
                <a:solidFill>
                  <a:schemeClr val="bg1"/>
                </a:solidFill>
              </a:rPr>
              <a:t>Qu’est-ce qu’un cahier d’acteur ? </a:t>
            </a:r>
          </a:p>
        </p:txBody>
      </p:sp>
    </p:spTree>
    <p:extLst>
      <p:ext uri="{BB962C8B-B14F-4D97-AF65-F5344CB8AC3E}">
        <p14:creationId xmlns:p14="http://schemas.microsoft.com/office/powerpoint/2010/main" val="143700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2A768-2A43-57B1-D58A-FB4F9164E58D}"/>
            </a:ext>
          </a:extLst>
        </p:cNvPr>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BF473F52-1924-2169-02AA-BA18E7126996}"/>
              </a:ext>
            </a:extLst>
          </p:cNvPr>
          <p:cNvSpPr>
            <a:spLocks noGrp="1"/>
          </p:cNvSpPr>
          <p:nvPr>
            <p:ph idx="1"/>
          </p:nvPr>
        </p:nvSpPr>
        <p:spPr>
          <a:xfrm>
            <a:off x="168442" y="1103988"/>
            <a:ext cx="12023558" cy="3633495"/>
          </a:xfrm>
        </p:spPr>
        <p:txBody>
          <a:bodyPr/>
          <a:lstStyle/>
          <a:p>
            <a:pPr marL="0" indent="0" algn="just">
              <a:buClr>
                <a:srgbClr val="0073BC"/>
              </a:buClr>
              <a:buNone/>
            </a:pPr>
            <a:r>
              <a:rPr lang="fr-FR" sz="1700" dirty="0">
                <a:solidFill>
                  <a:srgbClr val="021E73"/>
                </a:solidFill>
              </a:rPr>
              <a:t>Le cahier d’acteur doit être composé :</a:t>
            </a:r>
          </a:p>
          <a:p>
            <a:pPr marL="0" indent="0">
              <a:spcAft>
                <a:spcPts val="142"/>
              </a:spcAft>
              <a:buNone/>
            </a:pPr>
            <a:r>
              <a:rPr lang="fr-FR" sz="1700" b="1" dirty="0">
                <a:solidFill>
                  <a:srgbClr val="021E73"/>
                </a:solidFill>
              </a:rPr>
              <a:t>1-</a:t>
            </a:r>
            <a:r>
              <a:rPr lang="fr-FR" sz="1700" b="0" dirty="0">
                <a:solidFill>
                  <a:srgbClr val="021E73"/>
                </a:solidFill>
              </a:rPr>
              <a:t> D’un texte de présentation de 4</a:t>
            </a:r>
            <a:r>
              <a:rPr lang="fr-FR" sz="1700" dirty="0">
                <a:solidFill>
                  <a:srgbClr val="021E73"/>
                </a:solidFill>
              </a:rPr>
              <a:t>00</a:t>
            </a:r>
            <a:r>
              <a:rPr lang="fr-FR" sz="1700" b="0" dirty="0">
                <a:solidFill>
                  <a:srgbClr val="021E73"/>
                </a:solidFill>
              </a:rPr>
              <a:t> signes (espaces compris) qui permette aux lecteurs de bien identifier qui est l’auteur du contenu (statut, mission, membres…). </a:t>
            </a:r>
          </a:p>
          <a:p>
            <a:pPr marL="0" indent="0">
              <a:spcAft>
                <a:spcPts val="142"/>
              </a:spcAft>
              <a:buNone/>
            </a:pPr>
            <a:r>
              <a:rPr lang="fr-FR" sz="1700" b="1" dirty="0">
                <a:solidFill>
                  <a:srgbClr val="021E73"/>
                </a:solidFill>
              </a:rPr>
              <a:t>2 - </a:t>
            </a:r>
            <a:r>
              <a:rPr lang="fr-FR" sz="1700" b="0" dirty="0">
                <a:solidFill>
                  <a:srgbClr val="021E73"/>
                </a:solidFill>
              </a:rPr>
              <a:t>Des coordonnées de votre structure : adresse, site internet, contact mail, et éventuellement téléphone.</a:t>
            </a:r>
          </a:p>
          <a:p>
            <a:pPr marL="0" indent="0">
              <a:spcAft>
                <a:spcPts val="142"/>
              </a:spcAft>
              <a:buNone/>
            </a:pPr>
            <a:r>
              <a:rPr lang="fr-FR" sz="1700" b="1" dirty="0">
                <a:solidFill>
                  <a:srgbClr val="021E73"/>
                </a:solidFill>
              </a:rPr>
              <a:t>3 - </a:t>
            </a:r>
            <a:r>
              <a:rPr lang="fr-FR" sz="1700" b="0" dirty="0">
                <a:solidFill>
                  <a:srgbClr val="021E73"/>
                </a:solidFill>
              </a:rPr>
              <a:t>D’un texte de 8000 signes (espaces compris). Ces 8000 signes doivent être répartis entre : </a:t>
            </a:r>
          </a:p>
          <a:p>
            <a:pPr marL="0" indent="0">
              <a:spcAft>
                <a:spcPts val="142"/>
              </a:spcAft>
              <a:buNone/>
            </a:pPr>
            <a:endParaRPr lang="fr-FR" sz="1700" b="0" dirty="0">
              <a:solidFill>
                <a:srgbClr val="021E73"/>
              </a:solidFill>
            </a:endParaRPr>
          </a:p>
          <a:p>
            <a:pPr marL="285750" indent="-285750">
              <a:spcAft>
                <a:spcPts val="142"/>
              </a:spcAft>
              <a:buClr>
                <a:srgbClr val="0087B1"/>
              </a:buClr>
              <a:buFont typeface="Wingdings" pitchFamily="2" charset="2"/>
              <a:buChar char="§"/>
            </a:pPr>
            <a:r>
              <a:rPr lang="fr-FR" sz="1700" b="0" dirty="0">
                <a:solidFill>
                  <a:srgbClr val="021E73"/>
                </a:solidFill>
              </a:rPr>
              <a:t>Un encadré « en bref » qui permette aux lecteurs de se faire une première idée de la teneur de votre propos sur votre avis de la vision d’aménagement de Paris-Charles de Gaulle à l’horizon 2035/2050 (1200 signes espaces compris maximum).</a:t>
            </a:r>
          </a:p>
          <a:p>
            <a:pPr marL="285750" indent="-285750">
              <a:spcAft>
                <a:spcPts val="127"/>
              </a:spcAft>
              <a:buClr>
                <a:srgbClr val="0087B1"/>
              </a:buClr>
              <a:buFont typeface="Wingdings" pitchFamily="2" charset="2"/>
              <a:buChar char="§"/>
            </a:pPr>
            <a:r>
              <a:rPr lang="fr-FR" sz="1700" b="0" dirty="0">
                <a:solidFill>
                  <a:srgbClr val="021E73"/>
                </a:solidFill>
              </a:rPr>
              <a:t> Le développement de votre position, et de vos principaux arguments -&gt; veillez à bien subdiviser votre raisonnement en sous-parties avec des sous-titres.</a:t>
            </a:r>
          </a:p>
          <a:p>
            <a:pPr marL="285750" indent="-285750">
              <a:buClr>
                <a:srgbClr val="0087B1"/>
              </a:buClr>
              <a:buFont typeface="Wingdings" pitchFamily="2" charset="2"/>
              <a:buChar char="§"/>
            </a:pPr>
            <a:r>
              <a:rPr lang="fr-FR" sz="1700" b="0" dirty="0">
                <a:solidFill>
                  <a:srgbClr val="021E73"/>
                </a:solidFill>
              </a:rPr>
              <a:t>Eventuellement : d’autres encadrés si vous souhaitez mettre en avant une thématique ou un témoignage ou des données.</a:t>
            </a:r>
          </a:p>
        </p:txBody>
      </p:sp>
      <p:sp>
        <p:nvSpPr>
          <p:cNvPr id="7" name="Titre 6">
            <a:extLst>
              <a:ext uri="{FF2B5EF4-FFF2-40B4-BE49-F238E27FC236}">
                <a16:creationId xmlns:a16="http://schemas.microsoft.com/office/drawing/2014/main" id="{6F512569-80CE-2FE9-E965-50A5D70A89E5}"/>
              </a:ext>
            </a:extLst>
          </p:cNvPr>
          <p:cNvSpPr>
            <a:spLocks noGrp="1"/>
          </p:cNvSpPr>
          <p:nvPr>
            <p:ph type="title"/>
          </p:nvPr>
        </p:nvSpPr>
        <p:spPr>
          <a:xfrm>
            <a:off x="487362" y="292176"/>
            <a:ext cx="11198225" cy="649288"/>
          </a:xfrm>
        </p:spPr>
        <p:txBody>
          <a:bodyPr anchor="ctr"/>
          <a:lstStyle/>
          <a:p>
            <a:r>
              <a:rPr lang="fr-FR" sz="2800" dirty="0">
                <a:solidFill>
                  <a:schemeClr val="bg1"/>
                </a:solidFill>
              </a:rPr>
              <a:t>Quelques règles éditoriales</a:t>
            </a:r>
          </a:p>
        </p:txBody>
      </p:sp>
      <p:sp>
        <p:nvSpPr>
          <p:cNvPr id="5" name="ZoneTexte 4">
            <a:extLst>
              <a:ext uri="{FF2B5EF4-FFF2-40B4-BE49-F238E27FC236}">
                <a16:creationId xmlns:a16="http://schemas.microsoft.com/office/drawing/2014/main" id="{ADCC3B76-3ECE-9368-13BE-F0BA9E26C1E7}"/>
              </a:ext>
            </a:extLst>
          </p:cNvPr>
          <p:cNvSpPr txBox="1"/>
          <p:nvPr/>
        </p:nvSpPr>
        <p:spPr>
          <a:xfrm>
            <a:off x="168442" y="4737483"/>
            <a:ext cx="11827042" cy="877163"/>
          </a:xfrm>
          <a:prstGeom prst="rect">
            <a:avLst/>
          </a:prstGeom>
          <a:noFill/>
        </p:spPr>
        <p:txBody>
          <a:bodyPr wrap="square">
            <a:spAutoFit/>
          </a:bodyPr>
          <a:lstStyle/>
          <a:p>
            <a:pPr algn="just">
              <a:buClr>
                <a:srgbClr val="0073BC"/>
              </a:buClr>
            </a:pPr>
            <a:r>
              <a:rPr lang="fr-FR" sz="1700" b="1" dirty="0">
                <a:solidFill>
                  <a:srgbClr val="021E73"/>
                </a:solidFill>
              </a:rPr>
              <a:t>4 </a:t>
            </a:r>
            <a:r>
              <a:rPr kumimoji="0" lang="fr-FR" sz="1700" b="1" i="0" u="none" strike="noStrike" kern="1200" cap="none" spc="-40" normalizeH="0" baseline="0" noProof="0" dirty="0">
                <a:ln>
                  <a:noFill/>
                </a:ln>
                <a:solidFill>
                  <a:srgbClr val="021E73"/>
                </a:solidFill>
                <a:effectLst/>
                <a:uLnTx/>
                <a:uFillTx/>
                <a:latin typeface="Century Gothic"/>
                <a:ea typeface="+mn-ea"/>
                <a:cs typeface="+mn-cs"/>
              </a:rPr>
              <a:t>- </a:t>
            </a:r>
            <a:r>
              <a:rPr lang="fr-FR" sz="1700" b="1" dirty="0">
                <a:solidFill>
                  <a:srgbClr val="021E73"/>
                </a:solidFill>
              </a:rPr>
              <a:t> </a:t>
            </a:r>
            <a:r>
              <a:rPr lang="fr-FR" sz="1700" b="0" dirty="0">
                <a:solidFill>
                  <a:srgbClr val="021E73"/>
                </a:solidFill>
              </a:rPr>
              <a:t>Du logo de votre structure.</a:t>
            </a:r>
          </a:p>
          <a:p>
            <a:pPr marL="0" indent="0" algn="just">
              <a:buClr>
                <a:srgbClr val="0073BC"/>
              </a:buClr>
              <a:buNone/>
            </a:pPr>
            <a:r>
              <a:rPr lang="fr-FR" sz="1700" b="1" dirty="0">
                <a:solidFill>
                  <a:srgbClr val="021E73"/>
                </a:solidFill>
              </a:rPr>
              <a:t>5 </a:t>
            </a:r>
            <a:r>
              <a:rPr kumimoji="0" lang="fr-FR" sz="1700" b="1" i="0" u="none" strike="noStrike" kern="1200" cap="none" spc="-40" normalizeH="0" baseline="0" noProof="0" dirty="0">
                <a:ln>
                  <a:noFill/>
                </a:ln>
                <a:solidFill>
                  <a:srgbClr val="021E73"/>
                </a:solidFill>
                <a:effectLst/>
                <a:uLnTx/>
                <a:uFillTx/>
                <a:latin typeface="Century Gothic"/>
                <a:ea typeface="+mn-ea"/>
                <a:cs typeface="+mn-cs"/>
              </a:rPr>
              <a:t>- </a:t>
            </a:r>
            <a:r>
              <a:rPr lang="fr-FR" sz="1700" b="1" dirty="0">
                <a:solidFill>
                  <a:srgbClr val="021E73"/>
                </a:solidFill>
              </a:rPr>
              <a:t> </a:t>
            </a:r>
            <a:r>
              <a:rPr lang="fr-FR" sz="1700" b="0" dirty="0">
                <a:solidFill>
                  <a:srgbClr val="021E73"/>
                </a:solidFill>
              </a:rPr>
              <a:t>De 4 visuels maximum (photos en format jpeg, carte, graphique…) libres de droit ou en indiquant les crédits associés.</a:t>
            </a:r>
            <a:endParaRPr lang="fr-FR" sz="1700" dirty="0">
              <a:solidFill>
                <a:srgbClr val="021E73"/>
              </a:solidFill>
            </a:endParaRPr>
          </a:p>
        </p:txBody>
      </p:sp>
    </p:spTree>
    <p:extLst>
      <p:ext uri="{BB962C8B-B14F-4D97-AF65-F5344CB8AC3E}">
        <p14:creationId xmlns:p14="http://schemas.microsoft.com/office/powerpoint/2010/main" val="354176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D70D7978-C5C8-5B40-D9D2-F014CBD9088E}"/>
              </a:ext>
            </a:extLst>
          </p:cNvPr>
          <p:cNvSpPr>
            <a:spLocks noGrp="1"/>
          </p:cNvSpPr>
          <p:nvPr>
            <p:ph idx="1"/>
          </p:nvPr>
        </p:nvSpPr>
        <p:spPr/>
        <p:txBody>
          <a:bodyPr/>
          <a:lstStyle/>
          <a:p>
            <a:pPr marL="0" indent="0" algn="just">
              <a:buClr>
                <a:srgbClr val="0073BC"/>
              </a:buClr>
              <a:buNone/>
            </a:pPr>
            <a:r>
              <a:rPr lang="fr-FR" sz="2000" dirty="0"/>
              <a:t>Pour être recevable</a:t>
            </a:r>
            <a:r>
              <a:rPr lang="fr-FR" sz="2000" b="0" dirty="0"/>
              <a:t>, il faut que cette contribution écrite </a:t>
            </a:r>
            <a:r>
              <a:rPr lang="fr-FR" sz="2000" dirty="0"/>
              <a:t>respecte les règles suivantes :</a:t>
            </a:r>
          </a:p>
          <a:p>
            <a:pPr marL="0" indent="0" algn="just">
              <a:buClr>
                <a:srgbClr val="0073BC"/>
              </a:buClr>
              <a:buNone/>
            </a:pPr>
            <a:endParaRPr lang="fr-FR" sz="2000" dirty="0"/>
          </a:p>
          <a:p>
            <a:pPr marL="285750" indent="-285750" algn="just">
              <a:buClr>
                <a:srgbClr val="0073BC"/>
              </a:buClr>
              <a:buFont typeface="Wingdings" charset="2"/>
              <a:buChar char="§"/>
            </a:pPr>
            <a:r>
              <a:rPr lang="fr-FR" sz="2000" b="0" dirty="0">
                <a:solidFill>
                  <a:srgbClr val="021E73"/>
                </a:solidFill>
              </a:rPr>
              <a:t>qu’elle donne</a:t>
            </a:r>
            <a:r>
              <a:rPr lang="fr-FR" sz="2000" dirty="0">
                <a:solidFill>
                  <a:srgbClr val="021E73"/>
                </a:solidFill>
              </a:rPr>
              <a:t> soit un avis d’ensemble, soit un avis détaillé sur l’un ou l’intégralité des 5 axes de la vision d’aménagement, </a:t>
            </a:r>
            <a:r>
              <a:rPr lang="fr-FR" sz="2000" b="0" dirty="0">
                <a:solidFill>
                  <a:srgbClr val="021E73"/>
                </a:solidFill>
              </a:rPr>
              <a:t>après consultation du dossier de concertation accessible depuis le site internet dans la rubrique « Médiathèque ».</a:t>
            </a:r>
          </a:p>
          <a:p>
            <a:pPr marL="285750" indent="-285750" algn="just">
              <a:buClr>
                <a:srgbClr val="0073BC"/>
              </a:buClr>
              <a:buFont typeface="Wingdings" charset="2"/>
              <a:buChar char="§"/>
            </a:pPr>
            <a:r>
              <a:rPr lang="fr-FR" sz="2000" b="0" dirty="0">
                <a:solidFill>
                  <a:srgbClr val="021E73"/>
                </a:solidFill>
              </a:rPr>
              <a:t>qu’elle soit </a:t>
            </a:r>
            <a:r>
              <a:rPr lang="fr-FR" sz="2000" dirty="0">
                <a:solidFill>
                  <a:srgbClr val="021E73"/>
                </a:solidFill>
              </a:rPr>
              <a:t>argumentée,</a:t>
            </a:r>
          </a:p>
          <a:p>
            <a:pPr marL="285750" indent="-285750" algn="just">
              <a:buClr>
                <a:srgbClr val="0073BC"/>
              </a:buClr>
              <a:buFont typeface="Wingdings" charset="2"/>
              <a:buChar char="§"/>
            </a:pPr>
            <a:r>
              <a:rPr lang="fr-FR" sz="2000" b="0" dirty="0">
                <a:solidFill>
                  <a:srgbClr val="021E73"/>
                </a:solidFill>
              </a:rPr>
              <a:t>qu’elle respecte les </a:t>
            </a:r>
            <a:r>
              <a:rPr lang="fr-FR" sz="2000" dirty="0">
                <a:solidFill>
                  <a:srgbClr val="021E73"/>
                </a:solidFill>
              </a:rPr>
              <a:t>règles démocratiques de correction et de bonne conduite,</a:t>
            </a:r>
          </a:p>
          <a:p>
            <a:pPr marL="285750" indent="-285750" algn="just">
              <a:buClr>
                <a:srgbClr val="0073BC"/>
              </a:buClr>
              <a:buFont typeface="Wingdings" charset="2"/>
              <a:buChar char="§"/>
            </a:pPr>
            <a:r>
              <a:rPr lang="fr-FR" sz="2000" b="0" dirty="0">
                <a:solidFill>
                  <a:srgbClr val="021E73"/>
                </a:solidFill>
              </a:rPr>
              <a:t>que son </a:t>
            </a:r>
            <a:r>
              <a:rPr lang="fr-FR" sz="2000" dirty="0">
                <a:solidFill>
                  <a:srgbClr val="021E73"/>
                </a:solidFill>
              </a:rPr>
              <a:t>auteur </a:t>
            </a:r>
            <a:r>
              <a:rPr lang="fr-FR" sz="2000" b="0" dirty="0">
                <a:solidFill>
                  <a:srgbClr val="021E73"/>
                </a:solidFill>
              </a:rPr>
              <a:t>soit</a:t>
            </a:r>
            <a:r>
              <a:rPr lang="fr-FR" sz="2000" dirty="0">
                <a:solidFill>
                  <a:srgbClr val="021E73"/>
                </a:solidFill>
              </a:rPr>
              <a:t> clairement identifié,</a:t>
            </a:r>
          </a:p>
          <a:p>
            <a:pPr marL="285750" indent="-285750" algn="just">
              <a:buClr>
                <a:srgbClr val="0073BC"/>
              </a:buClr>
              <a:buFont typeface="Wingdings" charset="2"/>
              <a:buChar char="§"/>
            </a:pPr>
            <a:r>
              <a:rPr lang="fr-FR" sz="2000" b="0" dirty="0">
                <a:solidFill>
                  <a:srgbClr val="021E73"/>
                </a:solidFill>
              </a:rPr>
              <a:t>qu’elle respecte le </a:t>
            </a:r>
            <a:r>
              <a:rPr lang="fr-FR" sz="2000" dirty="0">
                <a:solidFill>
                  <a:srgbClr val="021E73"/>
                </a:solidFill>
              </a:rPr>
              <a:t>cadre éditorial </a:t>
            </a:r>
            <a:r>
              <a:rPr lang="fr-FR" sz="2000" b="0" dirty="0">
                <a:solidFill>
                  <a:srgbClr val="021E73"/>
                </a:solidFill>
              </a:rPr>
              <a:t>(voir partie 2 du présent mode d’emploi).</a:t>
            </a:r>
          </a:p>
          <a:p>
            <a:pPr marL="0" indent="0">
              <a:buNone/>
            </a:pPr>
            <a:endParaRPr lang="fr-FR" sz="2000" dirty="0"/>
          </a:p>
        </p:txBody>
      </p:sp>
      <p:sp>
        <p:nvSpPr>
          <p:cNvPr id="7" name="Titre 6">
            <a:extLst>
              <a:ext uri="{FF2B5EF4-FFF2-40B4-BE49-F238E27FC236}">
                <a16:creationId xmlns:a16="http://schemas.microsoft.com/office/drawing/2014/main" id="{DD04D56A-2E50-8113-6D5A-F9E50CCE631E}"/>
              </a:ext>
            </a:extLst>
          </p:cNvPr>
          <p:cNvSpPr>
            <a:spLocks noGrp="1"/>
          </p:cNvSpPr>
          <p:nvPr>
            <p:ph type="title"/>
          </p:nvPr>
        </p:nvSpPr>
        <p:spPr>
          <a:xfrm>
            <a:off x="487362" y="292176"/>
            <a:ext cx="11198225" cy="649288"/>
          </a:xfrm>
        </p:spPr>
        <p:txBody>
          <a:bodyPr anchor="ctr"/>
          <a:lstStyle/>
          <a:p>
            <a:r>
              <a:rPr lang="fr-FR" sz="2800" dirty="0">
                <a:solidFill>
                  <a:schemeClr val="bg1"/>
                </a:solidFill>
              </a:rPr>
              <a:t>Quelques règles éditoriales</a:t>
            </a:r>
          </a:p>
        </p:txBody>
      </p:sp>
    </p:spTree>
    <p:extLst>
      <p:ext uri="{BB962C8B-B14F-4D97-AF65-F5344CB8AC3E}">
        <p14:creationId xmlns:p14="http://schemas.microsoft.com/office/powerpoint/2010/main" val="255262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1">
            <a:extLst>
              <a:ext uri="{FF2B5EF4-FFF2-40B4-BE49-F238E27FC236}">
                <a16:creationId xmlns:a16="http://schemas.microsoft.com/office/drawing/2014/main" id="{CD46D879-3196-B955-E287-D91856F05485}"/>
              </a:ext>
            </a:extLst>
          </p:cNvPr>
          <p:cNvSpPr txBox="1">
            <a:spLocks/>
          </p:cNvSpPr>
          <p:nvPr/>
        </p:nvSpPr>
        <p:spPr>
          <a:xfrm>
            <a:off x="3575720" y="2889508"/>
            <a:ext cx="5760641" cy="1331580"/>
          </a:xfrm>
          <a:prstGeom prst="rect">
            <a:avLst/>
          </a:prstGeom>
        </p:spPr>
        <p:txBody>
          <a:bodyPr anchor="ctr"/>
          <a:lstStyle>
            <a:lvl1pPr marL="239994" indent="-239994" algn="l" defTabSz="1219170" rtl="0" eaLnBrk="1" latinLnBrk="0" hangingPunct="1">
              <a:lnSpc>
                <a:spcPct val="110000"/>
              </a:lnSpc>
              <a:spcBef>
                <a:spcPts val="0"/>
              </a:spcBef>
              <a:spcAft>
                <a:spcPts val="800"/>
              </a:spcAft>
              <a:buClr>
                <a:schemeClr val="accent3"/>
              </a:buClr>
              <a:buSzPct val="90000"/>
              <a:buFont typeface="Wingdings" pitchFamily="2" charset="2"/>
              <a:buChar char=""/>
              <a:defRPr sz="1250" b="1" kern="1200">
                <a:solidFill>
                  <a:schemeClr val="accent1"/>
                </a:solidFill>
                <a:latin typeface="+mn-lt"/>
                <a:ea typeface="+mn-ea"/>
                <a:cs typeface="+mn-cs"/>
              </a:defRPr>
            </a:lvl1pPr>
            <a:lvl2pPr marL="479988" indent="-239178" algn="l" defTabSz="1219170" rtl="0" eaLnBrk="1" latinLnBrk="0" hangingPunct="1">
              <a:lnSpc>
                <a:spcPct val="110000"/>
              </a:lnSpc>
              <a:spcBef>
                <a:spcPts val="0"/>
              </a:spcBef>
              <a:spcAft>
                <a:spcPts val="0"/>
              </a:spcAft>
              <a:buClr>
                <a:schemeClr val="accent3"/>
              </a:buClr>
              <a:buSzPct val="100000"/>
              <a:buFont typeface="Wingdings 3" panose="05040102010807070707" pitchFamily="18" charset="2"/>
              <a:buChar char=""/>
              <a:defRPr sz="1250" b="1" kern="1200">
                <a:solidFill>
                  <a:schemeClr val="accent1"/>
                </a:solidFill>
                <a:latin typeface="+mn-lt"/>
                <a:ea typeface="+mn-ea"/>
                <a:cs typeface="+mn-cs"/>
              </a:defRPr>
            </a:lvl2pPr>
            <a:lvl3pPr marL="479988" indent="0" algn="just" defTabSz="1219170" rtl="0" eaLnBrk="1" latinLnBrk="0" hangingPunct="1">
              <a:lnSpc>
                <a:spcPct val="130000"/>
              </a:lnSpc>
              <a:spcBef>
                <a:spcPts val="0"/>
              </a:spcBef>
              <a:buSzPct val="100000"/>
              <a:buFont typeface="Arial" pitchFamily="34" charset="0"/>
              <a:buNone/>
              <a:defRPr sz="1250" kern="1200">
                <a:solidFill>
                  <a:schemeClr val="tx1"/>
                </a:solidFill>
                <a:latin typeface="+mn-lt"/>
                <a:ea typeface="+mn-ea"/>
                <a:cs typeface="+mn-cs"/>
              </a:defRPr>
            </a:lvl3pPr>
            <a:lvl4pPr marL="719982" indent="-239994" algn="l" defTabSz="1219170" rtl="0" eaLnBrk="1" latinLnBrk="0" hangingPunct="1">
              <a:lnSpc>
                <a:spcPct val="120000"/>
              </a:lnSpc>
              <a:spcBef>
                <a:spcPts val="0"/>
              </a:spcBef>
              <a:spcAft>
                <a:spcPts val="533"/>
              </a:spcAft>
              <a:buSzPct val="100000"/>
              <a:buFont typeface="Arial" pitchFamily="34" charset="0"/>
              <a:buChar char="•"/>
              <a:defRPr sz="1250" kern="1200">
                <a:solidFill>
                  <a:schemeClr val="tx1"/>
                </a:solidFill>
                <a:latin typeface="+mn-lt"/>
                <a:ea typeface="+mn-ea"/>
                <a:cs typeface="+mn-cs"/>
              </a:defRPr>
            </a:lvl4pPr>
            <a:lvl5pPr marL="959976" indent="-239994" algn="l" defTabSz="1219170" rtl="0" eaLnBrk="1" latinLnBrk="0" hangingPunct="1">
              <a:lnSpc>
                <a:spcPct val="120000"/>
              </a:lnSpc>
              <a:spcBef>
                <a:spcPts val="0"/>
              </a:spcBef>
              <a:spcAft>
                <a:spcPts val="533"/>
              </a:spcAft>
              <a:buSzPct val="100000"/>
              <a:buFont typeface="Wingdings 3" panose="05040102010807070707" pitchFamily="18" charset="2"/>
              <a:buChar char=""/>
              <a:defRPr sz="125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fr-FR" sz="4000">
                <a:solidFill>
                  <a:schemeClr val="bg1"/>
                </a:solidFill>
              </a:rPr>
              <a:t>Compléter le cahier d’acteur et le déposer</a:t>
            </a:r>
          </a:p>
        </p:txBody>
      </p:sp>
      <p:sp>
        <p:nvSpPr>
          <p:cNvPr id="12" name="Espace réservé du texte 2">
            <a:extLst>
              <a:ext uri="{FF2B5EF4-FFF2-40B4-BE49-F238E27FC236}">
                <a16:creationId xmlns:a16="http://schemas.microsoft.com/office/drawing/2014/main" id="{827A838D-45AF-B483-80C0-F32DB6ECB7A4}"/>
              </a:ext>
            </a:extLst>
          </p:cNvPr>
          <p:cNvSpPr txBox="1">
            <a:spLocks/>
          </p:cNvSpPr>
          <p:nvPr/>
        </p:nvSpPr>
        <p:spPr bwMode="gray">
          <a:xfrm>
            <a:off x="2120123" y="3217798"/>
            <a:ext cx="1616674" cy="675000"/>
          </a:xfrm>
          <a:prstGeom prst="rect">
            <a:avLst/>
          </a:prstGeom>
        </p:spPr>
        <p:txBody>
          <a:bodyPr vert="horz" lIns="0" tIns="0" rIns="0" bIns="0" rtlCol="0" anchor="ctr" anchorCtr="0">
            <a:noAutofit/>
          </a:bodyPr>
          <a:lstStyle>
            <a:lvl1pPr marL="239994" indent="-239994" algn="l" defTabSz="1219170" rtl="0" eaLnBrk="1" latinLnBrk="0" hangingPunct="1">
              <a:lnSpc>
                <a:spcPct val="110000"/>
              </a:lnSpc>
              <a:spcBef>
                <a:spcPts val="0"/>
              </a:spcBef>
              <a:spcAft>
                <a:spcPts val="800"/>
              </a:spcAft>
              <a:buClr>
                <a:schemeClr val="accent3"/>
              </a:buClr>
              <a:buSzPct val="90000"/>
              <a:buFont typeface="Wingdings" pitchFamily="2" charset="2"/>
              <a:buChar char=""/>
              <a:defRPr sz="1250" b="1" kern="1200">
                <a:solidFill>
                  <a:schemeClr val="accent1"/>
                </a:solidFill>
                <a:latin typeface="+mn-lt"/>
                <a:ea typeface="+mn-ea"/>
                <a:cs typeface="+mn-cs"/>
              </a:defRPr>
            </a:lvl1pPr>
            <a:lvl2pPr marL="479988" indent="-239178" algn="l" defTabSz="1219170" rtl="0" eaLnBrk="1" latinLnBrk="0" hangingPunct="1">
              <a:lnSpc>
                <a:spcPct val="110000"/>
              </a:lnSpc>
              <a:spcBef>
                <a:spcPts val="0"/>
              </a:spcBef>
              <a:spcAft>
                <a:spcPts val="0"/>
              </a:spcAft>
              <a:buClr>
                <a:schemeClr val="accent3"/>
              </a:buClr>
              <a:buSzPct val="100000"/>
              <a:buFont typeface="Wingdings 3" panose="05040102010807070707" pitchFamily="18" charset="2"/>
              <a:buChar char=""/>
              <a:defRPr sz="1250" b="1" kern="1200">
                <a:solidFill>
                  <a:schemeClr val="accent1"/>
                </a:solidFill>
                <a:latin typeface="+mn-lt"/>
                <a:ea typeface="+mn-ea"/>
                <a:cs typeface="+mn-cs"/>
              </a:defRPr>
            </a:lvl2pPr>
            <a:lvl3pPr marL="479988" indent="0" algn="just" defTabSz="1219170" rtl="0" eaLnBrk="1" latinLnBrk="0" hangingPunct="1">
              <a:lnSpc>
                <a:spcPct val="130000"/>
              </a:lnSpc>
              <a:spcBef>
                <a:spcPts val="0"/>
              </a:spcBef>
              <a:buSzPct val="100000"/>
              <a:buFont typeface="Arial" pitchFamily="34" charset="0"/>
              <a:buNone/>
              <a:defRPr sz="1250" kern="1200">
                <a:solidFill>
                  <a:schemeClr val="tx1"/>
                </a:solidFill>
                <a:latin typeface="+mn-lt"/>
                <a:ea typeface="+mn-ea"/>
                <a:cs typeface="+mn-cs"/>
              </a:defRPr>
            </a:lvl3pPr>
            <a:lvl4pPr marL="719982" indent="-239994" algn="l" defTabSz="1219170" rtl="0" eaLnBrk="1" latinLnBrk="0" hangingPunct="1">
              <a:lnSpc>
                <a:spcPct val="120000"/>
              </a:lnSpc>
              <a:spcBef>
                <a:spcPts val="0"/>
              </a:spcBef>
              <a:spcAft>
                <a:spcPts val="533"/>
              </a:spcAft>
              <a:buSzPct val="100000"/>
              <a:buFont typeface="Arial" pitchFamily="34" charset="0"/>
              <a:buChar char="•"/>
              <a:defRPr sz="1250" kern="1200" baseline="0">
                <a:solidFill>
                  <a:schemeClr val="tx1"/>
                </a:solidFill>
                <a:latin typeface="+mn-lt"/>
                <a:ea typeface="+mn-ea"/>
                <a:cs typeface="+mn-cs"/>
              </a:defRPr>
            </a:lvl4pPr>
            <a:lvl5pPr marL="959976" indent="-239994" algn="l" defTabSz="1219170" rtl="0" eaLnBrk="1" latinLnBrk="0" hangingPunct="1">
              <a:lnSpc>
                <a:spcPct val="120000"/>
              </a:lnSpc>
              <a:spcBef>
                <a:spcPts val="0"/>
              </a:spcBef>
              <a:spcAft>
                <a:spcPts val="533"/>
              </a:spcAft>
              <a:buSzPct val="100000"/>
              <a:buFont typeface="Wingdings 3" panose="05040102010807070707" pitchFamily="18" charset="2"/>
              <a:buChar char=""/>
              <a:defRPr sz="125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buClr>
                <a:srgbClr val="0073BC"/>
              </a:buClr>
            </a:pPr>
            <a:r>
              <a:rPr lang="fr-FR" sz="4000" spc="225" dirty="0">
                <a:solidFill>
                  <a:schemeClr val="bg1"/>
                </a:solidFill>
              </a:rPr>
              <a:t> 2</a:t>
            </a:r>
          </a:p>
        </p:txBody>
      </p:sp>
    </p:spTree>
    <p:extLst>
      <p:ext uri="{BB962C8B-B14F-4D97-AF65-F5344CB8AC3E}">
        <p14:creationId xmlns:p14="http://schemas.microsoft.com/office/powerpoint/2010/main" val="415004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D04D56A-2E50-8113-6D5A-F9E50CCE631E}"/>
              </a:ext>
            </a:extLst>
          </p:cNvPr>
          <p:cNvSpPr>
            <a:spLocks noGrp="1"/>
          </p:cNvSpPr>
          <p:nvPr>
            <p:ph type="title"/>
          </p:nvPr>
        </p:nvSpPr>
        <p:spPr>
          <a:xfrm>
            <a:off x="355015" y="229576"/>
            <a:ext cx="11198225" cy="649288"/>
          </a:xfrm>
        </p:spPr>
        <p:txBody>
          <a:bodyPr anchor="ctr"/>
          <a:lstStyle/>
          <a:p>
            <a:pPr marL="514350" indent="-514350">
              <a:buFont typeface="+mj-lt"/>
              <a:buAutoNum type="arabicPeriod"/>
            </a:pPr>
            <a:r>
              <a:rPr lang="fr-FR" sz="2400" dirty="0">
                <a:solidFill>
                  <a:schemeClr val="bg1"/>
                </a:solidFill>
              </a:rPr>
              <a:t> Consulter le dossier de concertation de la vision d’aménagement de Paris-Charles de Gaulle à l’horizon 2035/2050</a:t>
            </a:r>
          </a:p>
        </p:txBody>
      </p:sp>
      <p:sp>
        <p:nvSpPr>
          <p:cNvPr id="2" name="Espace réservé du contenu 8">
            <a:extLst>
              <a:ext uri="{FF2B5EF4-FFF2-40B4-BE49-F238E27FC236}">
                <a16:creationId xmlns:a16="http://schemas.microsoft.com/office/drawing/2014/main" id="{E2ECDCF7-50E2-56B5-58A2-2E483147B2B2}"/>
              </a:ext>
            </a:extLst>
          </p:cNvPr>
          <p:cNvSpPr txBox="1">
            <a:spLocks/>
          </p:cNvSpPr>
          <p:nvPr/>
        </p:nvSpPr>
        <p:spPr bwMode="gray">
          <a:xfrm>
            <a:off x="487361" y="1307554"/>
            <a:ext cx="11198225" cy="4248472"/>
          </a:xfrm>
          <a:prstGeom prst="rect">
            <a:avLst/>
          </a:prstGeom>
        </p:spPr>
        <p:txBody>
          <a:bodyPr vert="horz" lIns="0" tIns="0" rIns="0" bIns="0" rtlCol="0" anchor="t" anchorCtr="0">
            <a:noAutofit/>
          </a:bodyPr>
          <a:lstStyle>
            <a:lvl1pPr marL="239994" indent="-239994" algn="l" defTabSz="1219170" rtl="0" eaLnBrk="1" latinLnBrk="0" hangingPunct="1">
              <a:lnSpc>
                <a:spcPct val="110000"/>
              </a:lnSpc>
              <a:spcBef>
                <a:spcPts val="0"/>
              </a:spcBef>
              <a:spcAft>
                <a:spcPts val="800"/>
              </a:spcAft>
              <a:buClr>
                <a:schemeClr val="accent3"/>
              </a:buClr>
              <a:buSzPct val="90000"/>
              <a:buFont typeface="Wingdings" pitchFamily="2" charset="2"/>
              <a:buChar char=""/>
              <a:defRPr sz="1250" b="1" kern="1200">
                <a:solidFill>
                  <a:schemeClr val="accent1"/>
                </a:solidFill>
                <a:latin typeface="+mn-lt"/>
                <a:ea typeface="+mn-ea"/>
                <a:cs typeface="+mn-cs"/>
              </a:defRPr>
            </a:lvl1pPr>
            <a:lvl2pPr marL="479988" indent="-239178" algn="l" defTabSz="1219170" rtl="0" eaLnBrk="1" latinLnBrk="0" hangingPunct="1">
              <a:lnSpc>
                <a:spcPct val="110000"/>
              </a:lnSpc>
              <a:spcBef>
                <a:spcPts val="0"/>
              </a:spcBef>
              <a:spcAft>
                <a:spcPts val="0"/>
              </a:spcAft>
              <a:buClr>
                <a:schemeClr val="accent3"/>
              </a:buClr>
              <a:buSzPct val="100000"/>
              <a:buFont typeface="Wingdings 3" panose="05040102010807070707" pitchFamily="18" charset="2"/>
              <a:buChar char=""/>
              <a:defRPr sz="1250" b="1" kern="1200">
                <a:solidFill>
                  <a:schemeClr val="accent1"/>
                </a:solidFill>
                <a:latin typeface="+mn-lt"/>
                <a:ea typeface="+mn-ea"/>
                <a:cs typeface="+mn-cs"/>
              </a:defRPr>
            </a:lvl2pPr>
            <a:lvl3pPr marL="479988" indent="0" algn="just" defTabSz="1219170" rtl="0" eaLnBrk="1" latinLnBrk="0" hangingPunct="1">
              <a:lnSpc>
                <a:spcPct val="130000"/>
              </a:lnSpc>
              <a:spcBef>
                <a:spcPts val="0"/>
              </a:spcBef>
              <a:buSzPct val="100000"/>
              <a:buFont typeface="Arial" pitchFamily="34" charset="0"/>
              <a:buNone/>
              <a:defRPr sz="1250" kern="1200">
                <a:solidFill>
                  <a:schemeClr val="tx1"/>
                </a:solidFill>
                <a:latin typeface="+mn-lt"/>
                <a:ea typeface="+mn-ea"/>
                <a:cs typeface="+mn-cs"/>
              </a:defRPr>
            </a:lvl3pPr>
            <a:lvl4pPr marL="719982" indent="-239994" algn="l" defTabSz="1219170" rtl="0" eaLnBrk="1" latinLnBrk="0" hangingPunct="1">
              <a:lnSpc>
                <a:spcPct val="120000"/>
              </a:lnSpc>
              <a:spcBef>
                <a:spcPts val="0"/>
              </a:spcBef>
              <a:spcAft>
                <a:spcPts val="533"/>
              </a:spcAft>
              <a:buSzPct val="100000"/>
              <a:buFont typeface="Arial" pitchFamily="34" charset="0"/>
              <a:buChar char="•"/>
              <a:defRPr sz="1250" kern="1200" baseline="0">
                <a:solidFill>
                  <a:schemeClr val="tx1"/>
                </a:solidFill>
                <a:latin typeface="+mn-lt"/>
                <a:ea typeface="+mn-ea"/>
                <a:cs typeface="+mn-cs"/>
              </a:defRPr>
            </a:lvl4pPr>
            <a:lvl5pPr marL="959976" indent="-239994" algn="l" defTabSz="1219170" rtl="0" eaLnBrk="1" latinLnBrk="0" hangingPunct="1">
              <a:lnSpc>
                <a:spcPct val="120000"/>
              </a:lnSpc>
              <a:spcBef>
                <a:spcPts val="0"/>
              </a:spcBef>
              <a:spcAft>
                <a:spcPts val="533"/>
              </a:spcAft>
              <a:buSzPct val="100000"/>
              <a:buFont typeface="Wingdings 3" panose="05040102010807070707" pitchFamily="18" charset="2"/>
              <a:buChar char=""/>
              <a:defRPr sz="125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Font typeface="Wingdings" pitchFamily="2" charset="2"/>
              <a:buNone/>
            </a:pPr>
            <a:r>
              <a:rPr lang="fr-FR" sz="2000" b="0" dirty="0"/>
              <a:t>Document socle de la concertation, il définit la vision d’aménagement de Paris-Charles de Gaulle à l’horizon 2035/2050, son contexte de réalisation mais également les modalités d’information et de participation. Il présente particulièrement les sujets de concertation sur les 5 axes de la vision d’aménagement : </a:t>
            </a:r>
          </a:p>
          <a:p>
            <a:pPr marL="0" indent="0" algn="just">
              <a:buClr>
                <a:srgbClr val="021E73"/>
              </a:buClr>
              <a:buFont typeface="Wingdings" pitchFamily="2" charset="2"/>
              <a:buNone/>
            </a:pPr>
            <a:endParaRPr lang="fr-FR" sz="800" dirty="0"/>
          </a:p>
          <a:p>
            <a:pPr algn="just">
              <a:buClr>
                <a:srgbClr val="0073BC"/>
              </a:buClr>
              <a:buFont typeface="Wingdings" pitchFamily="2" charset="2"/>
              <a:buChar char="§"/>
            </a:pPr>
            <a:r>
              <a:rPr lang="fr-FR" sz="2000" dirty="0"/>
              <a:t>AXE 1 : Une grande gare multimodale au service du territoire </a:t>
            </a:r>
          </a:p>
          <a:p>
            <a:pPr algn="just">
              <a:buClr>
                <a:srgbClr val="0073BC"/>
              </a:buClr>
              <a:buFont typeface="Wingdings" pitchFamily="2" charset="2"/>
              <a:buChar char="§"/>
            </a:pPr>
            <a:r>
              <a:rPr lang="fr-FR" sz="2000" dirty="0"/>
              <a:t>AXE 2 : Des aménagements phasés et modulaires </a:t>
            </a:r>
          </a:p>
          <a:p>
            <a:pPr algn="just">
              <a:buClr>
                <a:srgbClr val="0073BC"/>
              </a:buClr>
              <a:buFont typeface="Wingdings" pitchFamily="2" charset="2"/>
              <a:buChar char="§"/>
            </a:pPr>
            <a:r>
              <a:rPr lang="fr-FR" sz="2000" dirty="0"/>
              <a:t>AXE 3 : L’optimisation des activités de fret </a:t>
            </a:r>
          </a:p>
          <a:p>
            <a:pPr algn="just">
              <a:buClr>
                <a:srgbClr val="0073BC"/>
              </a:buClr>
              <a:buFont typeface="Wingdings" pitchFamily="2" charset="2"/>
              <a:buChar char="§"/>
            </a:pPr>
            <a:r>
              <a:rPr lang="fr-FR" sz="2000" dirty="0"/>
              <a:t>AXE 4 : L’immobilier durable pour la qualité de vie et l’emploi</a:t>
            </a:r>
          </a:p>
          <a:p>
            <a:pPr algn="just">
              <a:buClr>
                <a:srgbClr val="0073BC"/>
              </a:buClr>
              <a:buFont typeface="Wingdings" pitchFamily="2" charset="2"/>
              <a:buChar char="§"/>
            </a:pPr>
            <a:r>
              <a:rPr lang="fr-FR" sz="2000" dirty="0"/>
              <a:t>AXE 5 : Un hub énergies bas carbone</a:t>
            </a:r>
          </a:p>
          <a:p>
            <a:pPr algn="just">
              <a:buClr>
                <a:srgbClr val="0073BC"/>
              </a:buClr>
              <a:buFont typeface="Wingdings" pitchFamily="2" charset="2"/>
              <a:buChar char="§"/>
            </a:pPr>
            <a:endParaRPr lang="fr-FR" sz="2000" dirty="0"/>
          </a:p>
          <a:p>
            <a:pPr marL="0" indent="0" algn="just">
              <a:buFont typeface="Wingdings" pitchFamily="2" charset="2"/>
              <a:buNone/>
            </a:pPr>
            <a:endParaRPr lang="fr-FR" sz="2000" dirty="0"/>
          </a:p>
          <a:p>
            <a:pPr marL="0" indent="0" algn="just">
              <a:buFont typeface="Wingdings" pitchFamily="2" charset="2"/>
              <a:buNone/>
            </a:pPr>
            <a:endParaRPr lang="fr-FR" sz="2000" dirty="0"/>
          </a:p>
        </p:txBody>
      </p:sp>
    </p:spTree>
    <p:extLst>
      <p:ext uri="{BB962C8B-B14F-4D97-AF65-F5344CB8AC3E}">
        <p14:creationId xmlns:p14="http://schemas.microsoft.com/office/powerpoint/2010/main" val="4139987322"/>
      </p:ext>
    </p:extLst>
  </p:cSld>
  <p:clrMapOvr>
    <a:masterClrMapping/>
  </p:clrMapOvr>
</p:sld>
</file>

<file path=ppt/theme/theme1.xml><?xml version="1.0" encoding="utf-8"?>
<a:theme xmlns:a="http://schemas.openxmlformats.org/drawingml/2006/main" name="Cover">
  <a:themeElements>
    <a:clrScheme name="AGDP">
      <a:dk1>
        <a:sysClr val="windowText" lastClr="000000"/>
      </a:dk1>
      <a:lt1>
        <a:sysClr val="window" lastClr="FFFFFF"/>
      </a:lt1>
      <a:dk2>
        <a:srgbClr val="0E2841"/>
      </a:dk2>
      <a:lt2>
        <a:srgbClr val="E8E8E8"/>
      </a:lt2>
      <a:accent1>
        <a:srgbClr val="031F73"/>
      </a:accent1>
      <a:accent2>
        <a:srgbClr val="006EB8"/>
      </a:accent2>
      <a:accent3>
        <a:srgbClr val="00C6D7"/>
      </a:accent3>
      <a:accent4>
        <a:srgbClr val="F39EC5"/>
      </a:accent4>
      <a:accent5>
        <a:srgbClr val="5C2885"/>
      </a:accent5>
      <a:accent6>
        <a:srgbClr val="56BAA2"/>
      </a:accent6>
      <a:hlink>
        <a:srgbClr val="467886"/>
      </a:hlink>
      <a:folHlink>
        <a:srgbClr val="96607D"/>
      </a:folHlink>
    </a:clrScheme>
    <a:fontScheme name="GA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pitres">
  <a:themeElements>
    <a:clrScheme name="AGDP">
      <a:dk1>
        <a:sysClr val="windowText" lastClr="000000"/>
      </a:dk1>
      <a:lt1>
        <a:sysClr val="window" lastClr="FFFFFF"/>
      </a:lt1>
      <a:dk2>
        <a:srgbClr val="0E2841"/>
      </a:dk2>
      <a:lt2>
        <a:srgbClr val="E8E8E8"/>
      </a:lt2>
      <a:accent1>
        <a:srgbClr val="031F73"/>
      </a:accent1>
      <a:accent2>
        <a:srgbClr val="006EB8"/>
      </a:accent2>
      <a:accent3>
        <a:srgbClr val="00C6D7"/>
      </a:accent3>
      <a:accent4>
        <a:srgbClr val="F39EC5"/>
      </a:accent4>
      <a:accent5>
        <a:srgbClr val="5C2885"/>
      </a:accent5>
      <a:accent6>
        <a:srgbClr val="56BAA2"/>
      </a:accent6>
      <a:hlink>
        <a:srgbClr val="467886"/>
      </a:hlink>
      <a:folHlink>
        <a:srgbClr val="96607D"/>
      </a:folHlink>
    </a:clrScheme>
    <a:fontScheme name="GA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ontenus textes">
  <a:themeElements>
    <a:clrScheme name="AGDP">
      <a:dk1>
        <a:sysClr val="windowText" lastClr="000000"/>
      </a:dk1>
      <a:lt1>
        <a:sysClr val="window" lastClr="FFFFFF"/>
      </a:lt1>
      <a:dk2>
        <a:srgbClr val="0E2841"/>
      </a:dk2>
      <a:lt2>
        <a:srgbClr val="E8E8E8"/>
      </a:lt2>
      <a:accent1>
        <a:srgbClr val="031F73"/>
      </a:accent1>
      <a:accent2>
        <a:srgbClr val="006EB8"/>
      </a:accent2>
      <a:accent3>
        <a:srgbClr val="00C6D7"/>
      </a:accent3>
      <a:accent4>
        <a:srgbClr val="F39EC5"/>
      </a:accent4>
      <a:accent5>
        <a:srgbClr val="5C2885"/>
      </a:accent5>
      <a:accent6>
        <a:srgbClr val="56BAA2"/>
      </a:accent6>
      <a:hlink>
        <a:srgbClr val="467886"/>
      </a:hlink>
      <a:folHlink>
        <a:srgbClr val="96607D"/>
      </a:folHlink>
    </a:clrScheme>
    <a:fontScheme name="GA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Contenus textes + photo">
  <a:themeElements>
    <a:clrScheme name="AGDP">
      <a:dk1>
        <a:sysClr val="windowText" lastClr="000000"/>
      </a:dk1>
      <a:lt1>
        <a:sysClr val="window" lastClr="FFFFFF"/>
      </a:lt1>
      <a:dk2>
        <a:srgbClr val="0E2841"/>
      </a:dk2>
      <a:lt2>
        <a:srgbClr val="E8E8E8"/>
      </a:lt2>
      <a:accent1>
        <a:srgbClr val="031F73"/>
      </a:accent1>
      <a:accent2>
        <a:srgbClr val="006EB8"/>
      </a:accent2>
      <a:accent3>
        <a:srgbClr val="00C6D7"/>
      </a:accent3>
      <a:accent4>
        <a:srgbClr val="F39EC5"/>
      </a:accent4>
      <a:accent5>
        <a:srgbClr val="5C2885"/>
      </a:accent5>
      <a:accent6>
        <a:srgbClr val="56BAA2"/>
      </a:accent6>
      <a:hlink>
        <a:srgbClr val="467886"/>
      </a:hlink>
      <a:folHlink>
        <a:srgbClr val="96607D"/>
      </a:folHlink>
    </a:clrScheme>
    <a:fontScheme name="GA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Infos clés">
  <a:themeElements>
    <a:clrScheme name="AGDP">
      <a:dk1>
        <a:sysClr val="windowText" lastClr="000000"/>
      </a:dk1>
      <a:lt1>
        <a:sysClr val="window" lastClr="FFFFFF"/>
      </a:lt1>
      <a:dk2>
        <a:srgbClr val="0E2841"/>
      </a:dk2>
      <a:lt2>
        <a:srgbClr val="E8E8E8"/>
      </a:lt2>
      <a:accent1>
        <a:srgbClr val="031F73"/>
      </a:accent1>
      <a:accent2>
        <a:srgbClr val="006EB8"/>
      </a:accent2>
      <a:accent3>
        <a:srgbClr val="00C6D7"/>
      </a:accent3>
      <a:accent4>
        <a:srgbClr val="F39EC5"/>
      </a:accent4>
      <a:accent5>
        <a:srgbClr val="5C2885"/>
      </a:accent5>
      <a:accent6>
        <a:srgbClr val="56BAA2"/>
      </a:accent6>
      <a:hlink>
        <a:srgbClr val="467886"/>
      </a:hlink>
      <a:folHlink>
        <a:srgbClr val="96607D"/>
      </a:folHlink>
    </a:clrScheme>
    <a:fontScheme name="GAD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6BEEE32A1C38419810D0CA86A001D0" ma:contentTypeVersion="13" ma:contentTypeDescription="Create a new document." ma:contentTypeScope="" ma:versionID="c5ede339e5bf9306b0b600cedc139c7f">
  <xsd:schema xmlns:xsd="http://www.w3.org/2001/XMLSchema" xmlns:xs="http://www.w3.org/2001/XMLSchema" xmlns:p="http://schemas.microsoft.com/office/2006/metadata/properties" xmlns:ns2="7ec9ecf5-319d-4af3-b3fb-3da4ff05939e" xmlns:ns3="84da5ac4-9b92-40cf-b097-28f4e202d784" targetNamespace="http://schemas.microsoft.com/office/2006/metadata/properties" ma:root="true" ma:fieldsID="15229e7a214f6cd15940b150501f603b" ns2:_="" ns3:_="">
    <xsd:import namespace="7ec9ecf5-319d-4af3-b3fb-3da4ff05939e"/>
    <xsd:import namespace="84da5ac4-9b92-40cf-b097-28f4e202d78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9ecf5-319d-4af3-b3fb-3da4ff059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1f4c165-6bae-4b3c-9a60-e8b54cac2cd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da5ac4-9b92-40cf-b097-28f4e202d7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dacee20-d1f7-4532-be3b-ba95deda8fbf}" ma:internalName="TaxCatchAll" ma:showField="CatchAllData" ma:web="84da5ac4-9b92-40cf-b097-28f4e202d7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c9ecf5-319d-4af3-b3fb-3da4ff05939e">
      <Terms xmlns="http://schemas.microsoft.com/office/infopath/2007/PartnerControls"/>
    </lcf76f155ced4ddcb4097134ff3c332f>
    <TaxCatchAll xmlns="84da5ac4-9b92-40cf-b097-28f4e202d784" xsi:nil="true"/>
  </documentManagement>
</p:properties>
</file>

<file path=customXml/itemProps1.xml><?xml version="1.0" encoding="utf-8"?>
<ds:datastoreItem xmlns:ds="http://schemas.openxmlformats.org/officeDocument/2006/customXml" ds:itemID="{6D2B841A-80CB-4471-813B-DC2A8D7083EA}">
  <ds:schemaRefs>
    <ds:schemaRef ds:uri="7ec9ecf5-319d-4af3-b3fb-3da4ff05939e"/>
    <ds:schemaRef ds:uri="84da5ac4-9b92-40cf-b097-28f4e202d7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F19F7F-584E-4664-8326-FE306E762BB0}">
  <ds:schemaRefs>
    <ds:schemaRef ds:uri="http://schemas.microsoft.com/sharepoint/v3/contenttype/forms"/>
  </ds:schemaRefs>
</ds:datastoreItem>
</file>

<file path=customXml/itemProps3.xml><?xml version="1.0" encoding="utf-8"?>
<ds:datastoreItem xmlns:ds="http://schemas.openxmlformats.org/officeDocument/2006/customXml" ds:itemID="{8FAFAC87-2FBF-493E-82DF-6F49AEEEF0E6}">
  <ds:schemaRefs>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schemas.microsoft.com/office/infopath/2007/PartnerControls"/>
    <ds:schemaRef ds:uri="84da5ac4-9b92-40cf-b097-28f4e202d784"/>
    <ds:schemaRef ds:uri="7ec9ecf5-319d-4af3-b3fb-3da4ff05939e"/>
  </ds:schemaRefs>
</ds:datastoreItem>
</file>

<file path=docProps/app.xml><?xml version="1.0" encoding="utf-8"?>
<Properties xmlns="http://schemas.openxmlformats.org/officeDocument/2006/extended-properties" xmlns:vt="http://schemas.openxmlformats.org/officeDocument/2006/docPropsVTypes">
  <TotalTime>23</TotalTime>
  <Words>902</Words>
  <Application>Microsoft Macintosh PowerPoint</Application>
  <PresentationFormat>Grand écran</PresentationFormat>
  <Paragraphs>64</Paragraphs>
  <Slides>12</Slides>
  <Notes>2</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12</vt:i4>
      </vt:variant>
    </vt:vector>
  </HeadingPairs>
  <TitlesOfParts>
    <vt:vector size="25" baseType="lpstr">
      <vt:lpstr>Aptos</vt:lpstr>
      <vt:lpstr>Arial</vt:lpstr>
      <vt:lpstr>Calibri</vt:lpstr>
      <vt:lpstr>Calibri Light</vt:lpstr>
      <vt:lpstr>Century Gothic</vt:lpstr>
      <vt:lpstr>Segoe UI Light</vt:lpstr>
      <vt:lpstr>Wingdings</vt:lpstr>
      <vt:lpstr>Cover</vt:lpstr>
      <vt:lpstr>Conception personnalisée</vt:lpstr>
      <vt:lpstr>Chapitres</vt:lpstr>
      <vt:lpstr>Contenus textes</vt:lpstr>
      <vt:lpstr>Contenus textes + photo</vt:lpstr>
      <vt:lpstr>Infos clés</vt:lpstr>
      <vt:lpstr>Présentation PowerPoint</vt:lpstr>
      <vt:lpstr>SOMMAIRE </vt:lpstr>
      <vt:lpstr>Présentation PowerPoint</vt:lpstr>
      <vt:lpstr>Qu’est-ce qu’un acteur ? </vt:lpstr>
      <vt:lpstr>Qu’est-ce qu’un cahier d’acteur ? </vt:lpstr>
      <vt:lpstr>Quelques règles éditoriales</vt:lpstr>
      <vt:lpstr>Quelques règles éditoriales</vt:lpstr>
      <vt:lpstr>Présentation PowerPoint</vt:lpstr>
      <vt:lpstr> Consulter le dossier de concertation de la vision d’aménagement de Paris-Charles de Gaulle à l’horizon 2035/2050</vt:lpstr>
      <vt:lpstr>Télécharger le gabarit</vt:lpstr>
      <vt:lpstr>3. Déposer le cahier d’acteur en ligne</vt:lpstr>
      <vt:lpstr>Pour être pris en compte, les cahiers d’acteurs réalisés  dans le cadre de la concertation volontaire  sur la vision d’aménagement Paris-Charles de Gaulle à l’horizon 2035/2050 sont à déposer sur le site internet dans la rubrique « Je participe » du 8 avril au 8 juillet 2025 (avant 18 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alexandre</dc:creator>
  <cp:lastModifiedBy>Antoine CAMBUZAT</cp:lastModifiedBy>
  <cp:revision>7</cp:revision>
  <dcterms:created xsi:type="dcterms:W3CDTF">2025-01-10T15:19:22Z</dcterms:created>
  <dcterms:modified xsi:type="dcterms:W3CDTF">2025-04-09T10:02:32Z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0x010100F56BEEE32A1C38419810D0CA86A001D0</vt:lpwstr>
  </property>
  <property fmtid="{D5CDD505-2E9C-101B-9397-08002B2CF9AE}" pid="3" name="MediaServiceImageTags">
    <vt:lpwstr/>
  </property>
</Properties>
</file>